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Zen Dots"/>
      <p:regular r:id="rId50"/>
    </p:embeddedFont>
    <p:embeddedFont>
      <p:font typeface="Anaheim"/>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S - 12WK 709121 John Fraser SS"/>
  <p:cmAuthor clrIdx="1" id="1" initials="" lastIdx="1" name="MG - 11DK 1012833 John Fraser S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naheim-regular.fntdata"/><Relationship Id="rId50" Type="http://schemas.openxmlformats.org/officeDocument/2006/relationships/font" Target="fonts/ZenDots-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19T04:14:24.116">
    <p:pos x="674" y="1354"/>
    <p:text>data types before variables? i personally feel like they should be flipped but if you guys think it'll flow better this way, then up to u</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0-19T12:49:04.290">
    <p:pos x="0" y="121"/>
    <p:text>? what r u guys explaining on this slide</p:text>
  </p:cm>
  <p:cm authorId="1" idx="1" dt="2023-10-19T12:49:04.290">
    <p:pos x="0" y="121"/>
    <p:text>oh i'm explaining the need for variables with this slide. so i'm going to say "imagine you are the owner of a restaurant and you want to write a program to display the reviews of customers. the customers may leave reviews in a variety of formats - integers, floats or strings. so how would we store this data? in variables! in programs, variables allow us to store values that we may not know yet, or may not want to hard code. the values of variables can be varied and hence they are called variables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0-19T04:18:51.571">
    <p:pos x="1264" y="745"/>
    <p:text>misspelling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4de811a9d7_2_12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0" name="Google Shape;1300;g24de811a9d7_2_1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4fa0c2d1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24fa0c2d1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4fbb1dda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4fbb1dda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4fbb1ddad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4fbb1ddad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4fbb1ddad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9" name="Google Shape;1399;g24fbb1ddad0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24de811a9d7_2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24de811a9d7_2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4fbb1ddad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4fbb1ddad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think of variables as just empty boxes that store data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4fbb1ddad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4fbb1ddad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4e0247040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4e0247040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4de811a9d7_2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4" name="Google Shape;1434;g24de811a9d7_2_1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4f9d88217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24f9d88217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4de811a9d7_2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8" name="Google Shape;1308;g24de811a9d7_2_1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4de811a9d7_2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2" name="Google Shape;1452;g24de811a9d7_2_1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4ded6ff76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5" name="Google Shape;1465;g24ded6ff76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4ded6ff76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6" name="Google Shape;1476;g24ded6ff76e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4fbb1ddad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5" name="Google Shape;1485;g24fbb1ddad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4fbb1ddad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1" name="Google Shape;1491;g24fbb1ddad0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4ded6ff76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9" name="Google Shape;1499;g24ded6ff76e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4fbb1ddad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g24fbb1ddad0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4fbb1ddad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5" name="Google Shape;1515;g24fbb1ddad0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4fbb1ddad0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2" name="Google Shape;1522;g24fbb1ddad0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24ded6ff76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9" name="Google Shape;1529;g24ded6ff76e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4de811a9d7_2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4de811a9d7_2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24ded6ff76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24ded6ff76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4ded6ff76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7" name="Google Shape;1547;g24ded6ff76e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24de811a9d7_2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g24de811a9d7_2_1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24fa0c2d16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24fa0c2d16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24fbb1dda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24fbb1dda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24de811a9d7_2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9" name="Google Shape;1579;g24de811a9d7_2_1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4ded6ff76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1" name="Google Shape;1591;g24ded6ff76e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4ded6ff76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3" name="Google Shape;1603;g24ded6ff76e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4ded6ff76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9" name="Google Shape;1609;g24ded6ff76e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4fa0c2d16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4fa0c2d16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4df73966b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1" name="Google Shape;1321;g24df73966b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24ded6ff76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2" name="Google Shape;1622;g24ded6ff76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4fbb1ddad0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24fbb1ddad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24de811a9d7_2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4" name="Google Shape;1634;g24de811a9d7_2_1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4de811a9d7_2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4de811a9d7_2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4df73966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24df73966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4df73966b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4df73966b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4df73966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4df73966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4fa0c2d1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4fa0c2d1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55" name="Google Shape;55;p14"/>
          <p:cNvGrpSpPr/>
          <p:nvPr/>
        </p:nvGrpSpPr>
        <p:grpSpPr>
          <a:xfrm>
            <a:off x="372025" y="321975"/>
            <a:ext cx="8400000" cy="4503300"/>
            <a:chOff x="372025" y="321975"/>
            <a:chExt cx="8400000" cy="4503300"/>
          </a:xfrm>
        </p:grpSpPr>
        <p:sp>
          <p:nvSpPr>
            <p:cNvPr id="56" name="Google Shape;56;p14"/>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 name="Google Shape;57;p14"/>
            <p:cNvGrpSpPr/>
            <p:nvPr/>
          </p:nvGrpSpPr>
          <p:grpSpPr>
            <a:xfrm>
              <a:off x="372025" y="321975"/>
              <a:ext cx="8400000" cy="4499700"/>
              <a:chOff x="372025" y="321975"/>
              <a:chExt cx="8400000" cy="4499700"/>
            </a:xfrm>
          </p:grpSpPr>
          <p:sp>
            <p:nvSpPr>
              <p:cNvPr id="58" name="Google Shape;58;p14"/>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4"/>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4"/>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4" name="Google Shape;64;p14"/>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grpSp>
        <p:nvGrpSpPr>
          <p:cNvPr id="65" name="Google Shape;65;p14"/>
          <p:cNvGrpSpPr/>
          <p:nvPr/>
        </p:nvGrpSpPr>
        <p:grpSpPr>
          <a:xfrm>
            <a:off x="371330" y="3441041"/>
            <a:ext cx="8400431" cy="1380780"/>
            <a:chOff x="4122825" y="2769975"/>
            <a:chExt cx="4390775" cy="1934950"/>
          </a:xfrm>
        </p:grpSpPr>
        <p:sp>
          <p:nvSpPr>
            <p:cNvPr id="66" name="Google Shape;66;p14"/>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4"/>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9" name="Google Shape;89;p14"/>
          <p:cNvCxnSpPr/>
          <p:nvPr/>
        </p:nvCxnSpPr>
        <p:spPr>
          <a:xfrm>
            <a:off x="372000" y="2007600"/>
            <a:ext cx="1495500" cy="0"/>
          </a:xfrm>
          <a:prstGeom prst="straightConnector1">
            <a:avLst/>
          </a:prstGeom>
          <a:noFill/>
          <a:ln cap="flat" cmpd="sng" w="152400">
            <a:solidFill>
              <a:schemeClr val="dk2"/>
            </a:solidFill>
            <a:prstDash val="solid"/>
            <a:round/>
            <a:headEnd len="sm" w="sm" type="none"/>
            <a:tailEnd len="sm" w="sm" type="none"/>
          </a:ln>
        </p:spPr>
      </p:cxnSp>
      <p:cxnSp>
        <p:nvCxnSpPr>
          <p:cNvPr id="90" name="Google Shape;90;p14"/>
          <p:cNvCxnSpPr/>
          <p:nvPr/>
        </p:nvCxnSpPr>
        <p:spPr>
          <a:xfrm>
            <a:off x="7276500" y="2007600"/>
            <a:ext cx="1495500" cy="0"/>
          </a:xfrm>
          <a:prstGeom prst="straightConnector1">
            <a:avLst/>
          </a:prstGeom>
          <a:noFill/>
          <a:ln cap="flat" cmpd="sng" w="152400">
            <a:solidFill>
              <a:schemeClr val="dk2"/>
            </a:solidFill>
            <a:prstDash val="solid"/>
            <a:round/>
            <a:headEnd len="sm" w="sm" type="none"/>
            <a:tailEnd len="sm" w="sm" type="none"/>
          </a:ln>
        </p:spPr>
      </p:cxnSp>
      <p:grpSp>
        <p:nvGrpSpPr>
          <p:cNvPr id="91" name="Google Shape;91;p14"/>
          <p:cNvGrpSpPr/>
          <p:nvPr/>
        </p:nvGrpSpPr>
        <p:grpSpPr>
          <a:xfrm>
            <a:off x="4313685" y="2999817"/>
            <a:ext cx="530320" cy="530308"/>
            <a:chOff x="5720325" y="1250450"/>
            <a:chExt cx="1103225" cy="1103200"/>
          </a:xfrm>
        </p:grpSpPr>
        <p:sp>
          <p:nvSpPr>
            <p:cNvPr id="92" name="Google Shape;92;p14"/>
            <p:cNvSpPr/>
            <p:nvPr/>
          </p:nvSpPr>
          <p:spPr>
            <a:xfrm>
              <a:off x="5720325" y="1250450"/>
              <a:ext cx="1103225" cy="551600"/>
            </a:xfrm>
            <a:custGeom>
              <a:rect b="b" l="l" r="r" t="t"/>
              <a:pathLst>
                <a:path extrusionOk="0" h="22064" w="44129">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4"/>
            <p:cNvSpPr/>
            <p:nvPr/>
          </p:nvSpPr>
          <p:spPr>
            <a:xfrm>
              <a:off x="5822600" y="2122000"/>
              <a:ext cx="898725" cy="38425"/>
            </a:xfrm>
            <a:custGeom>
              <a:rect b="b" l="l" r="r" t="t"/>
              <a:pathLst>
                <a:path extrusionOk="0" h="1537" w="35949">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4"/>
            <p:cNvSpPr/>
            <p:nvPr/>
          </p:nvSpPr>
          <p:spPr>
            <a:xfrm>
              <a:off x="5985075" y="2273275"/>
              <a:ext cx="573750" cy="29675"/>
            </a:xfrm>
            <a:custGeom>
              <a:rect b="b" l="l" r="r" t="t"/>
              <a:pathLst>
                <a:path extrusionOk="0" h="1187" w="2295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4"/>
            <p:cNvSpPr/>
            <p:nvPr/>
          </p:nvSpPr>
          <p:spPr>
            <a:xfrm>
              <a:off x="5898675" y="2208175"/>
              <a:ext cx="746500" cy="28125"/>
            </a:xfrm>
            <a:custGeom>
              <a:rect b="b" l="l" r="r" t="t"/>
              <a:pathLst>
                <a:path extrusionOk="0" h="1125" w="2986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5725875" y="1880175"/>
              <a:ext cx="1092175" cy="54600"/>
            </a:xfrm>
            <a:custGeom>
              <a:rect b="b" l="l" r="r" t="t"/>
              <a:pathLst>
                <a:path extrusionOk="0" h="2184" w="43687">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a:off x="5762450" y="2013750"/>
              <a:ext cx="1019000" cy="45250"/>
            </a:xfrm>
            <a:custGeom>
              <a:rect b="b" l="l" r="r" t="t"/>
              <a:pathLst>
                <a:path extrusionOk="0" h="1810" w="4076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a:off x="6109250" y="2329250"/>
              <a:ext cx="325425" cy="24400"/>
            </a:xfrm>
            <a:custGeom>
              <a:rect b="b" l="l" r="r" t="t"/>
              <a:pathLst>
                <a:path extrusionOk="0" h="976" w="13017">
                  <a:moveTo>
                    <a:pt x="1" y="1"/>
                  </a:moveTo>
                  <a:cubicBezTo>
                    <a:pt x="2058" y="636"/>
                    <a:pt x="4244" y="976"/>
                    <a:pt x="6509" y="976"/>
                  </a:cubicBezTo>
                  <a:cubicBezTo>
                    <a:pt x="8773" y="976"/>
                    <a:pt x="10959" y="634"/>
                    <a:pt x="130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14"/>
          <p:cNvSpPr txBox="1"/>
          <p:nvPr>
            <p:ph type="ctrTitle"/>
          </p:nvPr>
        </p:nvSpPr>
        <p:spPr>
          <a:xfrm>
            <a:off x="1319275" y="590075"/>
            <a:ext cx="6505500" cy="240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5200"/>
              <a:buNone/>
              <a:defRPr sz="5200">
                <a:solidFill>
                  <a:schemeClr val="lt2"/>
                </a:solidFill>
              </a:defRPr>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p:txBody>
      </p:sp>
      <p:sp>
        <p:nvSpPr>
          <p:cNvPr id="100" name="Google Shape;100;p14"/>
          <p:cNvSpPr txBox="1"/>
          <p:nvPr>
            <p:ph idx="1" type="subTitle"/>
          </p:nvPr>
        </p:nvSpPr>
        <p:spPr>
          <a:xfrm>
            <a:off x="2904775" y="3440920"/>
            <a:ext cx="3334500" cy="448200"/>
          </a:xfrm>
          <a:prstGeom prst="rect">
            <a:avLst/>
          </a:prstGeom>
          <a:solidFill>
            <a:schemeClr val="accent3"/>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pic>
        <p:nvPicPr>
          <p:cNvPr id="102" name="Google Shape;102;p15"/>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103" name="Google Shape;103;p15"/>
          <p:cNvGrpSpPr/>
          <p:nvPr/>
        </p:nvGrpSpPr>
        <p:grpSpPr>
          <a:xfrm>
            <a:off x="372025" y="321975"/>
            <a:ext cx="8400000" cy="4503300"/>
            <a:chOff x="372025" y="321975"/>
            <a:chExt cx="8400000" cy="4503300"/>
          </a:xfrm>
        </p:grpSpPr>
        <p:grpSp>
          <p:nvGrpSpPr>
            <p:cNvPr id="104" name="Google Shape;104;p15"/>
            <p:cNvGrpSpPr/>
            <p:nvPr/>
          </p:nvGrpSpPr>
          <p:grpSpPr>
            <a:xfrm>
              <a:off x="372025" y="321975"/>
              <a:ext cx="8400000" cy="4503300"/>
              <a:chOff x="372025" y="321975"/>
              <a:chExt cx="8400000" cy="4503300"/>
            </a:xfrm>
          </p:grpSpPr>
          <p:sp>
            <p:nvSpPr>
              <p:cNvPr id="105" name="Google Shape;105;p15"/>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 name="Google Shape;106;p15"/>
              <p:cNvGrpSpPr/>
              <p:nvPr/>
            </p:nvGrpSpPr>
            <p:grpSpPr>
              <a:xfrm>
                <a:off x="372025" y="321975"/>
                <a:ext cx="8400000" cy="4499700"/>
                <a:chOff x="372025" y="321975"/>
                <a:chExt cx="8400000" cy="4499700"/>
              </a:xfrm>
            </p:grpSpPr>
            <p:sp>
              <p:nvSpPr>
                <p:cNvPr id="107" name="Google Shape;107;p15"/>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5"/>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5"/>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5"/>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 name="Google Shape;113;p15"/>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114" name="Google Shape;114;p15"/>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115" name="Google Shape;115;p1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6" name="Google Shape;116;p15"/>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05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7" name="Shape 117"/>
        <p:cNvGrpSpPr/>
        <p:nvPr/>
      </p:nvGrpSpPr>
      <p:grpSpPr>
        <a:xfrm>
          <a:off x="0" y="0"/>
          <a:ext cx="0" cy="0"/>
          <a:chOff x="0" y="0"/>
          <a:chExt cx="0" cy="0"/>
        </a:xfrm>
      </p:grpSpPr>
      <p:pic>
        <p:nvPicPr>
          <p:cNvPr id="118" name="Google Shape;118;p16"/>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119" name="Google Shape;119;p16"/>
          <p:cNvGrpSpPr/>
          <p:nvPr/>
        </p:nvGrpSpPr>
        <p:grpSpPr>
          <a:xfrm>
            <a:off x="372025" y="321975"/>
            <a:ext cx="8400000" cy="4503300"/>
            <a:chOff x="372025" y="321975"/>
            <a:chExt cx="8400000" cy="4503300"/>
          </a:xfrm>
        </p:grpSpPr>
        <p:sp>
          <p:nvSpPr>
            <p:cNvPr id="120" name="Google Shape;120;p16"/>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16"/>
            <p:cNvGrpSpPr/>
            <p:nvPr/>
          </p:nvGrpSpPr>
          <p:grpSpPr>
            <a:xfrm>
              <a:off x="372025" y="321975"/>
              <a:ext cx="8400000" cy="4499700"/>
              <a:chOff x="372025" y="321975"/>
              <a:chExt cx="8400000" cy="4499700"/>
            </a:xfrm>
          </p:grpSpPr>
          <p:sp>
            <p:nvSpPr>
              <p:cNvPr id="122" name="Google Shape;122;p16"/>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6"/>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6"/>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 name="Google Shape;128;p16"/>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sp>
        <p:nvSpPr>
          <p:cNvPr id="129" name="Google Shape;129;p16"/>
          <p:cNvSpPr txBox="1"/>
          <p:nvPr>
            <p:ph type="title"/>
          </p:nvPr>
        </p:nvSpPr>
        <p:spPr>
          <a:xfrm>
            <a:off x="7200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0" name="Google Shape;130;p16"/>
          <p:cNvSpPr txBox="1"/>
          <p:nvPr>
            <p:ph idx="2" type="title"/>
          </p:nvPr>
        </p:nvSpPr>
        <p:spPr>
          <a:xfrm>
            <a:off x="1781100" y="1046825"/>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1" name="Google Shape;131;p16"/>
          <p:cNvSpPr txBox="1"/>
          <p:nvPr>
            <p:ph idx="1" type="subTitle"/>
          </p:nvPr>
        </p:nvSpPr>
        <p:spPr>
          <a:xfrm>
            <a:off x="7200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32" name="Google Shape;132;p16"/>
          <p:cNvSpPr txBox="1"/>
          <p:nvPr>
            <p:ph idx="3" type="title"/>
          </p:nvPr>
        </p:nvSpPr>
        <p:spPr>
          <a:xfrm>
            <a:off x="34038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3" name="Google Shape;133;p16"/>
          <p:cNvSpPr txBox="1"/>
          <p:nvPr>
            <p:ph idx="4" type="title"/>
          </p:nvPr>
        </p:nvSpPr>
        <p:spPr>
          <a:xfrm>
            <a:off x="4464900" y="1046825"/>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4" name="Google Shape;134;p16"/>
          <p:cNvSpPr txBox="1"/>
          <p:nvPr>
            <p:ph idx="5" type="subTitle"/>
          </p:nvPr>
        </p:nvSpPr>
        <p:spPr>
          <a:xfrm>
            <a:off x="34038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35" name="Google Shape;135;p16"/>
          <p:cNvSpPr txBox="1"/>
          <p:nvPr>
            <p:ph idx="6" type="title"/>
          </p:nvPr>
        </p:nvSpPr>
        <p:spPr>
          <a:xfrm>
            <a:off x="60876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6" name="Google Shape;136;p16"/>
          <p:cNvSpPr txBox="1"/>
          <p:nvPr>
            <p:ph idx="7" type="title"/>
          </p:nvPr>
        </p:nvSpPr>
        <p:spPr>
          <a:xfrm>
            <a:off x="7148700" y="1046825"/>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7" name="Google Shape;137;p16"/>
          <p:cNvSpPr txBox="1"/>
          <p:nvPr>
            <p:ph idx="8" type="subTitle"/>
          </p:nvPr>
        </p:nvSpPr>
        <p:spPr>
          <a:xfrm>
            <a:off x="60876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38" name="Google Shape;138;p16"/>
          <p:cNvSpPr txBox="1"/>
          <p:nvPr>
            <p:ph idx="9" type="title"/>
          </p:nvPr>
        </p:nvSpPr>
        <p:spPr>
          <a:xfrm>
            <a:off x="7200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9" name="Google Shape;139;p16"/>
          <p:cNvSpPr txBox="1"/>
          <p:nvPr>
            <p:ph idx="13" type="title"/>
          </p:nvPr>
        </p:nvSpPr>
        <p:spPr>
          <a:xfrm>
            <a:off x="1781100" y="2937200"/>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0" name="Google Shape;140;p16"/>
          <p:cNvSpPr txBox="1"/>
          <p:nvPr>
            <p:ph idx="14" type="subTitle"/>
          </p:nvPr>
        </p:nvSpPr>
        <p:spPr>
          <a:xfrm>
            <a:off x="7200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41" name="Google Shape;141;p16"/>
          <p:cNvSpPr txBox="1"/>
          <p:nvPr>
            <p:ph idx="15" type="title"/>
          </p:nvPr>
        </p:nvSpPr>
        <p:spPr>
          <a:xfrm>
            <a:off x="34038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2" name="Google Shape;142;p16"/>
          <p:cNvSpPr txBox="1"/>
          <p:nvPr>
            <p:ph idx="16" type="title"/>
          </p:nvPr>
        </p:nvSpPr>
        <p:spPr>
          <a:xfrm>
            <a:off x="4464900" y="2937200"/>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3" name="Google Shape;143;p16"/>
          <p:cNvSpPr txBox="1"/>
          <p:nvPr>
            <p:ph idx="17" type="subTitle"/>
          </p:nvPr>
        </p:nvSpPr>
        <p:spPr>
          <a:xfrm>
            <a:off x="34038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44" name="Google Shape;144;p16"/>
          <p:cNvSpPr txBox="1"/>
          <p:nvPr>
            <p:ph idx="18" type="title"/>
          </p:nvPr>
        </p:nvSpPr>
        <p:spPr>
          <a:xfrm>
            <a:off x="60876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5" name="Google Shape;145;p16"/>
          <p:cNvSpPr txBox="1"/>
          <p:nvPr>
            <p:ph idx="19" type="title"/>
          </p:nvPr>
        </p:nvSpPr>
        <p:spPr>
          <a:xfrm>
            <a:off x="7148700" y="2937200"/>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6" name="Google Shape;146;p16"/>
          <p:cNvSpPr txBox="1"/>
          <p:nvPr>
            <p:ph idx="20" type="subTitle"/>
          </p:nvPr>
        </p:nvSpPr>
        <p:spPr>
          <a:xfrm>
            <a:off x="60876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47" name="Shape 147"/>
        <p:cNvGrpSpPr/>
        <p:nvPr/>
      </p:nvGrpSpPr>
      <p:grpSpPr>
        <a:xfrm>
          <a:off x="0" y="0"/>
          <a:ext cx="0" cy="0"/>
          <a:chOff x="0" y="0"/>
          <a:chExt cx="0" cy="0"/>
        </a:xfrm>
      </p:grpSpPr>
      <p:grpSp>
        <p:nvGrpSpPr>
          <p:cNvPr id="148" name="Google Shape;148;p17"/>
          <p:cNvGrpSpPr/>
          <p:nvPr/>
        </p:nvGrpSpPr>
        <p:grpSpPr>
          <a:xfrm rot="-322104">
            <a:off x="1100214" y="2937234"/>
            <a:ext cx="1137632" cy="687020"/>
            <a:chOff x="1359125" y="757150"/>
            <a:chExt cx="1514025" cy="914325"/>
          </a:xfrm>
        </p:grpSpPr>
        <p:sp>
          <p:nvSpPr>
            <p:cNvPr id="149" name="Google Shape;149;p17"/>
            <p:cNvSpPr/>
            <p:nvPr/>
          </p:nvSpPr>
          <p:spPr>
            <a:xfrm>
              <a:off x="2351900" y="1379600"/>
              <a:ext cx="11200" cy="124500"/>
            </a:xfrm>
            <a:custGeom>
              <a:rect b="b" l="l" r="r" t="t"/>
              <a:pathLst>
                <a:path extrusionOk="0" h="4980" w="448">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7"/>
            <p:cNvSpPr/>
            <p:nvPr/>
          </p:nvSpPr>
          <p:spPr>
            <a:xfrm>
              <a:off x="2329400" y="1492900"/>
              <a:ext cx="55000" cy="48175"/>
            </a:xfrm>
            <a:custGeom>
              <a:rect b="b" l="l" r="r" t="t"/>
              <a:pathLst>
                <a:path extrusionOk="0" h="1927" w="220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7"/>
            <p:cNvSpPr/>
            <p:nvPr/>
          </p:nvSpPr>
          <p:spPr>
            <a:xfrm>
              <a:off x="1791875" y="890900"/>
              <a:ext cx="11250" cy="150400"/>
            </a:xfrm>
            <a:custGeom>
              <a:rect b="b" l="l" r="r" t="t"/>
              <a:pathLst>
                <a:path extrusionOk="0" h="6016" w="45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7"/>
            <p:cNvSpPr/>
            <p:nvPr/>
          </p:nvSpPr>
          <p:spPr>
            <a:xfrm>
              <a:off x="1770625" y="853900"/>
              <a:ext cx="55050" cy="48200"/>
            </a:xfrm>
            <a:custGeom>
              <a:rect b="b" l="l" r="r" t="t"/>
              <a:pathLst>
                <a:path extrusionOk="0" h="1928" w="2202">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7"/>
            <p:cNvSpPr/>
            <p:nvPr/>
          </p:nvSpPr>
          <p:spPr>
            <a:xfrm>
              <a:off x="2424300" y="1049475"/>
              <a:ext cx="320450" cy="14250"/>
            </a:xfrm>
            <a:custGeom>
              <a:rect b="b" l="l" r="r" t="t"/>
              <a:pathLst>
                <a:path extrusionOk="0" h="570" w="12818">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7"/>
            <p:cNvSpPr/>
            <p:nvPr/>
          </p:nvSpPr>
          <p:spPr>
            <a:xfrm>
              <a:off x="2388350" y="1132825"/>
              <a:ext cx="447725" cy="123875"/>
            </a:xfrm>
            <a:custGeom>
              <a:rect b="b" l="l" r="r" t="t"/>
              <a:pathLst>
                <a:path extrusionOk="0" h="4955" w="17909">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p:nvPr/>
          </p:nvSpPr>
          <p:spPr>
            <a:xfrm>
              <a:off x="2427275" y="1288975"/>
              <a:ext cx="251675" cy="11225"/>
            </a:xfrm>
            <a:custGeom>
              <a:rect b="b" l="l" r="r" t="t"/>
              <a:pathLst>
                <a:path extrusionOk="0" h="449" w="10067">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7"/>
            <p:cNvSpPr/>
            <p:nvPr/>
          </p:nvSpPr>
          <p:spPr>
            <a:xfrm>
              <a:off x="2820650" y="1238125"/>
              <a:ext cx="52500" cy="48175"/>
            </a:xfrm>
            <a:custGeom>
              <a:rect b="b" l="l" r="r" t="t"/>
              <a:pathLst>
                <a:path extrusionOk="0" h="1927" w="210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7"/>
            <p:cNvSpPr/>
            <p:nvPr/>
          </p:nvSpPr>
          <p:spPr>
            <a:xfrm>
              <a:off x="2528175" y="1526025"/>
              <a:ext cx="51650" cy="48275"/>
            </a:xfrm>
            <a:custGeom>
              <a:rect b="b" l="l" r="r" t="t"/>
              <a:pathLst>
                <a:path extrusionOk="0" h="1931" w="2066">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7"/>
            <p:cNvSpPr/>
            <p:nvPr/>
          </p:nvSpPr>
          <p:spPr>
            <a:xfrm>
              <a:off x="2729500" y="1031050"/>
              <a:ext cx="55050" cy="48175"/>
            </a:xfrm>
            <a:custGeom>
              <a:rect b="b" l="l" r="r" t="t"/>
              <a:pathLst>
                <a:path extrusionOk="0" h="1927" w="2202">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7"/>
            <p:cNvSpPr/>
            <p:nvPr/>
          </p:nvSpPr>
          <p:spPr>
            <a:xfrm>
              <a:off x="2666850" y="1270450"/>
              <a:ext cx="49925" cy="48250"/>
            </a:xfrm>
            <a:custGeom>
              <a:rect b="b" l="l" r="r" t="t"/>
              <a:pathLst>
                <a:path extrusionOk="0" h="1930" w="1997">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7"/>
            <p:cNvSpPr/>
            <p:nvPr/>
          </p:nvSpPr>
          <p:spPr>
            <a:xfrm>
              <a:off x="2350750" y="1226550"/>
              <a:ext cx="206675" cy="306175"/>
            </a:xfrm>
            <a:custGeom>
              <a:rect b="b" l="l" r="r" t="t"/>
              <a:pathLst>
                <a:path extrusionOk="0" h="12247" w="8267">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7"/>
            <p:cNvSpPr/>
            <p:nvPr/>
          </p:nvSpPr>
          <p:spPr>
            <a:xfrm>
              <a:off x="1736775" y="1601125"/>
              <a:ext cx="52500" cy="48225"/>
            </a:xfrm>
            <a:custGeom>
              <a:rect b="b" l="l" r="r" t="t"/>
              <a:pathLst>
                <a:path extrusionOk="0" h="1929" w="210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7"/>
            <p:cNvSpPr/>
            <p:nvPr/>
          </p:nvSpPr>
          <p:spPr>
            <a:xfrm>
              <a:off x="1772325" y="1254775"/>
              <a:ext cx="82500" cy="357600"/>
            </a:xfrm>
            <a:custGeom>
              <a:rect b="b" l="l" r="r" t="t"/>
              <a:pathLst>
                <a:path extrusionOk="0" h="14304" w="330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7"/>
            <p:cNvSpPr/>
            <p:nvPr/>
          </p:nvSpPr>
          <p:spPr>
            <a:xfrm>
              <a:off x="2554775" y="891375"/>
              <a:ext cx="49950" cy="48225"/>
            </a:xfrm>
            <a:custGeom>
              <a:rect b="b" l="l" r="r" t="t"/>
              <a:pathLst>
                <a:path extrusionOk="0" h="1929" w="1998">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7"/>
            <p:cNvSpPr/>
            <p:nvPr/>
          </p:nvSpPr>
          <p:spPr>
            <a:xfrm>
              <a:off x="2313875" y="912925"/>
              <a:ext cx="248350" cy="147825"/>
            </a:xfrm>
            <a:custGeom>
              <a:rect b="b" l="l" r="r" t="t"/>
              <a:pathLst>
                <a:path extrusionOk="0" h="5913" w="9934">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7"/>
            <p:cNvSpPr/>
            <p:nvPr/>
          </p:nvSpPr>
          <p:spPr>
            <a:xfrm>
              <a:off x="2247375" y="1623250"/>
              <a:ext cx="52425" cy="48225"/>
            </a:xfrm>
            <a:custGeom>
              <a:rect b="b" l="l" r="r" t="t"/>
              <a:pathLst>
                <a:path extrusionOk="0" h="1929" w="2097">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7"/>
            <p:cNvSpPr/>
            <p:nvPr/>
          </p:nvSpPr>
          <p:spPr>
            <a:xfrm>
              <a:off x="2181800" y="1359400"/>
              <a:ext cx="82475" cy="275100"/>
            </a:xfrm>
            <a:custGeom>
              <a:rect b="b" l="l" r="r" t="t"/>
              <a:pathLst>
                <a:path extrusionOk="0" h="11004" w="3299">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7"/>
            <p:cNvSpPr/>
            <p:nvPr/>
          </p:nvSpPr>
          <p:spPr>
            <a:xfrm>
              <a:off x="1564275" y="875675"/>
              <a:ext cx="52300" cy="48225"/>
            </a:xfrm>
            <a:custGeom>
              <a:rect b="b" l="l" r="r" t="t"/>
              <a:pathLst>
                <a:path extrusionOk="0" h="1929" w="2092">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7"/>
            <p:cNvSpPr/>
            <p:nvPr/>
          </p:nvSpPr>
          <p:spPr>
            <a:xfrm>
              <a:off x="1605100" y="909600"/>
              <a:ext cx="111275" cy="234000"/>
            </a:xfrm>
            <a:custGeom>
              <a:rect b="b" l="l" r="r" t="t"/>
              <a:pathLst>
                <a:path extrusionOk="0" h="9360" w="4451">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7"/>
            <p:cNvSpPr/>
            <p:nvPr/>
          </p:nvSpPr>
          <p:spPr>
            <a:xfrm>
              <a:off x="1452875" y="1479875"/>
              <a:ext cx="51700" cy="48225"/>
            </a:xfrm>
            <a:custGeom>
              <a:rect b="b" l="l" r="r" t="t"/>
              <a:pathLst>
                <a:path extrusionOk="0" h="1929" w="2068">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7"/>
            <p:cNvSpPr/>
            <p:nvPr/>
          </p:nvSpPr>
          <p:spPr>
            <a:xfrm>
              <a:off x="1468050" y="1386850"/>
              <a:ext cx="51725" cy="48225"/>
            </a:xfrm>
            <a:custGeom>
              <a:rect b="b" l="l" r="r" t="t"/>
              <a:pathLst>
                <a:path extrusionOk="0" h="1929" w="2069">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7"/>
            <p:cNvSpPr/>
            <p:nvPr/>
          </p:nvSpPr>
          <p:spPr>
            <a:xfrm>
              <a:off x="1374625" y="1125475"/>
              <a:ext cx="49950" cy="48250"/>
            </a:xfrm>
            <a:custGeom>
              <a:rect b="b" l="l" r="r" t="t"/>
              <a:pathLst>
                <a:path extrusionOk="0" h="1930" w="1998">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7"/>
            <p:cNvSpPr/>
            <p:nvPr/>
          </p:nvSpPr>
          <p:spPr>
            <a:xfrm>
              <a:off x="1359125" y="1308200"/>
              <a:ext cx="55050" cy="48175"/>
            </a:xfrm>
            <a:custGeom>
              <a:rect b="b" l="l" r="r" t="t"/>
              <a:pathLst>
                <a:path extrusionOk="0" h="1927" w="2202">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7"/>
            <p:cNvSpPr/>
            <p:nvPr/>
          </p:nvSpPr>
          <p:spPr>
            <a:xfrm>
              <a:off x="1398775" y="1220625"/>
              <a:ext cx="240625" cy="95850"/>
            </a:xfrm>
            <a:custGeom>
              <a:rect b="b" l="l" r="r" t="t"/>
              <a:pathLst>
                <a:path extrusionOk="0" h="3834" w="9625">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7"/>
            <p:cNvSpPr/>
            <p:nvPr/>
          </p:nvSpPr>
          <p:spPr>
            <a:xfrm>
              <a:off x="1412450" y="1142325"/>
              <a:ext cx="226950" cy="11200"/>
            </a:xfrm>
            <a:custGeom>
              <a:rect b="b" l="l" r="r" t="t"/>
              <a:pathLst>
                <a:path extrusionOk="0" h="448" w="9078">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7"/>
            <p:cNvSpPr/>
            <p:nvPr/>
          </p:nvSpPr>
          <p:spPr>
            <a:xfrm>
              <a:off x="1499850" y="1294675"/>
              <a:ext cx="109975" cy="108875"/>
            </a:xfrm>
            <a:custGeom>
              <a:rect b="b" l="l" r="r" t="t"/>
              <a:pathLst>
                <a:path extrusionOk="0" h="4355" w="4399">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7"/>
            <p:cNvSpPr/>
            <p:nvPr/>
          </p:nvSpPr>
          <p:spPr>
            <a:xfrm>
              <a:off x="1490250" y="1406150"/>
              <a:ext cx="256850" cy="108825"/>
            </a:xfrm>
            <a:custGeom>
              <a:rect b="b" l="l" r="r" t="t"/>
              <a:pathLst>
                <a:path extrusionOk="0" h="4353" w="10274">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7"/>
            <p:cNvSpPr/>
            <p:nvPr/>
          </p:nvSpPr>
          <p:spPr>
            <a:xfrm>
              <a:off x="2162400" y="757150"/>
              <a:ext cx="49900" cy="48275"/>
            </a:xfrm>
            <a:custGeom>
              <a:rect b="b" l="l" r="r" t="t"/>
              <a:pathLst>
                <a:path extrusionOk="0" h="1931" w="1996">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7"/>
            <p:cNvSpPr/>
            <p:nvPr/>
          </p:nvSpPr>
          <p:spPr>
            <a:xfrm>
              <a:off x="2199650" y="788675"/>
              <a:ext cx="94775" cy="233350"/>
            </a:xfrm>
            <a:custGeom>
              <a:rect b="b" l="l" r="r" t="t"/>
              <a:pathLst>
                <a:path extrusionOk="0" h="9334" w="3791">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7"/>
            <p:cNvSpPr/>
            <p:nvPr/>
          </p:nvSpPr>
          <p:spPr>
            <a:xfrm>
              <a:off x="1555825" y="943500"/>
              <a:ext cx="1045300" cy="538450"/>
            </a:xfrm>
            <a:custGeom>
              <a:rect b="b" l="l" r="r" t="t"/>
              <a:pathLst>
                <a:path extrusionOk="0" h="21538" w="41812">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p:nvPr/>
          </p:nvSpPr>
          <p:spPr>
            <a:xfrm>
              <a:off x="1849250" y="989425"/>
              <a:ext cx="435725" cy="435725"/>
            </a:xfrm>
            <a:custGeom>
              <a:rect b="b" l="l" r="r" t="t"/>
              <a:pathLst>
                <a:path extrusionOk="0" h="17429" w="17429">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7"/>
            <p:cNvSpPr/>
            <p:nvPr/>
          </p:nvSpPr>
          <p:spPr>
            <a:xfrm>
              <a:off x="1958600" y="1098775"/>
              <a:ext cx="217100" cy="217050"/>
            </a:xfrm>
            <a:custGeom>
              <a:rect b="b" l="l" r="r" t="t"/>
              <a:pathLst>
                <a:path extrusionOk="0" h="8682" w="8684">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7"/>
            <p:cNvSpPr/>
            <p:nvPr/>
          </p:nvSpPr>
          <p:spPr>
            <a:xfrm>
              <a:off x="1555825" y="1078125"/>
              <a:ext cx="1045300" cy="403825"/>
            </a:xfrm>
            <a:custGeom>
              <a:rect b="b" l="l" r="r" t="t"/>
              <a:pathLst>
                <a:path extrusionOk="0" h="16153" w="41812">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7"/>
            <p:cNvSpPr/>
            <p:nvPr/>
          </p:nvSpPr>
          <p:spPr>
            <a:xfrm>
              <a:off x="2059650" y="1138425"/>
              <a:ext cx="66725" cy="66700"/>
            </a:xfrm>
            <a:custGeom>
              <a:rect b="b" l="l" r="r" t="t"/>
              <a:pathLst>
                <a:path extrusionOk="0" h="2668" w="2669">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7"/>
            <p:cNvSpPr/>
            <p:nvPr/>
          </p:nvSpPr>
          <p:spPr>
            <a:xfrm>
              <a:off x="2217175" y="997750"/>
              <a:ext cx="106400" cy="58400"/>
            </a:xfrm>
            <a:custGeom>
              <a:rect b="b" l="l" r="r" t="t"/>
              <a:pathLst>
                <a:path extrusionOk="0" h="2336" w="4256">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7"/>
            <p:cNvSpPr/>
            <p:nvPr/>
          </p:nvSpPr>
          <p:spPr>
            <a:xfrm>
              <a:off x="2330250" y="1044175"/>
              <a:ext cx="160450" cy="107250"/>
            </a:xfrm>
            <a:custGeom>
              <a:rect b="b" l="l" r="r" t="t"/>
              <a:pathLst>
                <a:path extrusionOk="0" h="4290" w="6418">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 name="Google Shape;186;p17"/>
          <p:cNvGrpSpPr/>
          <p:nvPr/>
        </p:nvGrpSpPr>
        <p:grpSpPr>
          <a:xfrm>
            <a:off x="7675049" y="2512083"/>
            <a:ext cx="864252" cy="1054868"/>
            <a:chOff x="5079250" y="2236750"/>
            <a:chExt cx="1080450" cy="1318750"/>
          </a:xfrm>
        </p:grpSpPr>
        <p:sp>
          <p:nvSpPr>
            <p:cNvPr id="187" name="Google Shape;187;p17"/>
            <p:cNvSpPr/>
            <p:nvPr/>
          </p:nvSpPr>
          <p:spPr>
            <a:xfrm>
              <a:off x="5316525" y="2236750"/>
              <a:ext cx="319825" cy="220125"/>
            </a:xfrm>
            <a:custGeom>
              <a:rect b="b" l="l" r="r" t="t"/>
              <a:pathLst>
                <a:path extrusionOk="0" h="8805" w="12793">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7"/>
            <p:cNvSpPr/>
            <p:nvPr/>
          </p:nvSpPr>
          <p:spPr>
            <a:xfrm>
              <a:off x="5532525" y="2354450"/>
              <a:ext cx="75475" cy="102425"/>
            </a:xfrm>
            <a:custGeom>
              <a:rect b="b" l="l" r="r" t="t"/>
              <a:pathLst>
                <a:path extrusionOk="0" h="4097" w="3019">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7"/>
            <p:cNvSpPr/>
            <p:nvPr/>
          </p:nvSpPr>
          <p:spPr>
            <a:xfrm>
              <a:off x="5236600" y="2346225"/>
              <a:ext cx="324600" cy="221325"/>
            </a:xfrm>
            <a:custGeom>
              <a:rect b="b" l="l" r="r" t="t"/>
              <a:pathLst>
                <a:path extrusionOk="0" h="8853" w="12984">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7"/>
            <p:cNvSpPr/>
            <p:nvPr/>
          </p:nvSpPr>
          <p:spPr>
            <a:xfrm>
              <a:off x="5385425" y="2473325"/>
              <a:ext cx="175775" cy="94125"/>
            </a:xfrm>
            <a:custGeom>
              <a:rect b="b" l="l" r="r" t="t"/>
              <a:pathLst>
                <a:path extrusionOk="0" h="3765" w="7031">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7"/>
            <p:cNvSpPr/>
            <p:nvPr/>
          </p:nvSpPr>
          <p:spPr>
            <a:xfrm>
              <a:off x="5529100" y="2466150"/>
              <a:ext cx="480875" cy="455425"/>
            </a:xfrm>
            <a:custGeom>
              <a:rect b="b" l="l" r="r" t="t"/>
              <a:pathLst>
                <a:path extrusionOk="0" h="18217" w="19235">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p:cNvSpPr/>
            <p:nvPr/>
          </p:nvSpPr>
          <p:spPr>
            <a:xfrm>
              <a:off x="5559300" y="2466125"/>
              <a:ext cx="450700" cy="385500"/>
            </a:xfrm>
            <a:custGeom>
              <a:rect b="b" l="l" r="r" t="t"/>
              <a:pathLst>
                <a:path extrusionOk="0" h="15420" w="18028">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7"/>
            <p:cNvSpPr/>
            <p:nvPr/>
          </p:nvSpPr>
          <p:spPr>
            <a:xfrm>
              <a:off x="5394025" y="2882500"/>
              <a:ext cx="650125" cy="516625"/>
            </a:xfrm>
            <a:custGeom>
              <a:rect b="b" l="l" r="r" t="t"/>
              <a:pathLst>
                <a:path extrusionOk="0" h="20665" w="26005">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7"/>
            <p:cNvSpPr/>
            <p:nvPr/>
          </p:nvSpPr>
          <p:spPr>
            <a:xfrm>
              <a:off x="5444975" y="2908100"/>
              <a:ext cx="596100" cy="490950"/>
            </a:xfrm>
            <a:custGeom>
              <a:rect b="b" l="l" r="r" t="t"/>
              <a:pathLst>
                <a:path extrusionOk="0" h="19638" w="23844">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7"/>
            <p:cNvSpPr/>
            <p:nvPr/>
          </p:nvSpPr>
          <p:spPr>
            <a:xfrm>
              <a:off x="5147300" y="2971675"/>
              <a:ext cx="510550" cy="583825"/>
            </a:xfrm>
            <a:custGeom>
              <a:rect b="b" l="l" r="r" t="t"/>
              <a:pathLst>
                <a:path extrusionOk="0" h="23353" w="20422">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p:cNvSpPr/>
            <p:nvPr/>
          </p:nvSpPr>
          <p:spPr>
            <a:xfrm>
              <a:off x="5203475" y="3069150"/>
              <a:ext cx="454375" cy="486225"/>
            </a:xfrm>
            <a:custGeom>
              <a:rect b="b" l="l" r="r" t="t"/>
              <a:pathLst>
                <a:path extrusionOk="0" h="19449" w="18175">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7"/>
            <p:cNvSpPr/>
            <p:nvPr/>
          </p:nvSpPr>
          <p:spPr>
            <a:xfrm>
              <a:off x="5842225" y="2804325"/>
              <a:ext cx="251300" cy="251325"/>
            </a:xfrm>
            <a:custGeom>
              <a:rect b="b" l="l" r="r" t="t"/>
              <a:pathLst>
                <a:path extrusionOk="0" h="10053" w="10052">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7"/>
            <p:cNvSpPr/>
            <p:nvPr/>
          </p:nvSpPr>
          <p:spPr>
            <a:xfrm>
              <a:off x="5479500" y="2420500"/>
              <a:ext cx="139025" cy="127250"/>
            </a:xfrm>
            <a:custGeom>
              <a:rect b="b" l="l" r="r" t="t"/>
              <a:pathLst>
                <a:path extrusionOk="0" h="5090" w="5561">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7"/>
            <p:cNvSpPr/>
            <p:nvPr/>
          </p:nvSpPr>
          <p:spPr>
            <a:xfrm>
              <a:off x="5865075" y="2844375"/>
              <a:ext cx="228525" cy="211275"/>
            </a:xfrm>
            <a:custGeom>
              <a:rect b="b" l="l" r="r" t="t"/>
              <a:pathLst>
                <a:path extrusionOk="0" h="8451" w="9141">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7"/>
            <p:cNvSpPr/>
            <p:nvPr/>
          </p:nvSpPr>
          <p:spPr>
            <a:xfrm>
              <a:off x="5526175" y="2420700"/>
              <a:ext cx="92350" cy="127050"/>
            </a:xfrm>
            <a:custGeom>
              <a:rect b="b" l="l" r="r" t="t"/>
              <a:pathLst>
                <a:path extrusionOk="0" h="5082" w="3694">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7"/>
            <p:cNvSpPr/>
            <p:nvPr/>
          </p:nvSpPr>
          <p:spPr>
            <a:xfrm>
              <a:off x="5283750" y="3322175"/>
              <a:ext cx="35500" cy="35450"/>
            </a:xfrm>
            <a:custGeom>
              <a:rect b="b" l="l" r="r" t="t"/>
              <a:pathLst>
                <a:path extrusionOk="0" h="1418" w="142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7"/>
            <p:cNvSpPr/>
            <p:nvPr/>
          </p:nvSpPr>
          <p:spPr>
            <a:xfrm>
              <a:off x="5261800" y="3241850"/>
              <a:ext cx="35500" cy="35475"/>
            </a:xfrm>
            <a:custGeom>
              <a:rect b="b" l="l" r="r" t="t"/>
              <a:pathLst>
                <a:path extrusionOk="0" h="1419" w="142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7"/>
            <p:cNvSpPr/>
            <p:nvPr/>
          </p:nvSpPr>
          <p:spPr>
            <a:xfrm>
              <a:off x="5288850" y="3161550"/>
              <a:ext cx="35475" cy="35500"/>
            </a:xfrm>
            <a:custGeom>
              <a:rect b="b" l="l" r="r" t="t"/>
              <a:pathLst>
                <a:path extrusionOk="0" h="1420" w="1419">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7"/>
            <p:cNvSpPr/>
            <p:nvPr/>
          </p:nvSpPr>
          <p:spPr>
            <a:xfrm>
              <a:off x="5959025" y="2821600"/>
              <a:ext cx="17775" cy="17775"/>
            </a:xfrm>
            <a:custGeom>
              <a:rect b="b" l="l" r="r" t="t"/>
              <a:pathLst>
                <a:path extrusionOk="0" h="711" w="711">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7"/>
            <p:cNvSpPr/>
            <p:nvPr/>
          </p:nvSpPr>
          <p:spPr>
            <a:xfrm>
              <a:off x="5511325" y="2496325"/>
              <a:ext cx="17800" cy="17775"/>
            </a:xfrm>
            <a:custGeom>
              <a:rect b="b" l="l" r="r" t="t"/>
              <a:pathLst>
                <a:path extrusionOk="0" h="711" w="712">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7"/>
            <p:cNvSpPr/>
            <p:nvPr/>
          </p:nvSpPr>
          <p:spPr>
            <a:xfrm>
              <a:off x="5565550" y="2439125"/>
              <a:ext cx="17775" cy="17800"/>
            </a:xfrm>
            <a:custGeom>
              <a:rect b="b" l="l" r="r" t="t"/>
              <a:pathLst>
                <a:path extrusionOk="0" h="712" w="711">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7"/>
            <p:cNvSpPr/>
            <p:nvPr/>
          </p:nvSpPr>
          <p:spPr>
            <a:xfrm>
              <a:off x="5920700" y="3006950"/>
              <a:ext cx="18650" cy="17750"/>
            </a:xfrm>
            <a:custGeom>
              <a:rect b="b" l="l" r="r" t="t"/>
              <a:pathLst>
                <a:path extrusionOk="0" h="710" w="746">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7"/>
            <p:cNvSpPr/>
            <p:nvPr/>
          </p:nvSpPr>
          <p:spPr>
            <a:xfrm>
              <a:off x="5887100" y="2978700"/>
              <a:ext cx="18675" cy="17750"/>
            </a:xfrm>
            <a:custGeom>
              <a:rect b="b" l="l" r="r" t="t"/>
              <a:pathLst>
                <a:path extrusionOk="0" h="710" w="747">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7"/>
            <p:cNvSpPr/>
            <p:nvPr/>
          </p:nvSpPr>
          <p:spPr>
            <a:xfrm>
              <a:off x="5906000" y="2839325"/>
              <a:ext cx="17800" cy="17775"/>
            </a:xfrm>
            <a:custGeom>
              <a:rect b="b" l="l" r="r" t="t"/>
              <a:pathLst>
                <a:path extrusionOk="0" h="711" w="712">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7"/>
            <p:cNvSpPr/>
            <p:nvPr/>
          </p:nvSpPr>
          <p:spPr>
            <a:xfrm>
              <a:off x="5863425" y="2877525"/>
              <a:ext cx="39675" cy="82050"/>
            </a:xfrm>
            <a:custGeom>
              <a:rect b="b" l="l" r="r" t="t"/>
              <a:pathLst>
                <a:path extrusionOk="0" h="3282" w="1587">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7"/>
            <p:cNvSpPr/>
            <p:nvPr/>
          </p:nvSpPr>
          <p:spPr>
            <a:xfrm>
              <a:off x="5505825" y="2449625"/>
              <a:ext cx="25700" cy="30025"/>
            </a:xfrm>
            <a:custGeom>
              <a:rect b="b" l="l" r="r" t="t"/>
              <a:pathLst>
                <a:path extrusionOk="0" h="1201" w="1028">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7"/>
            <p:cNvSpPr/>
            <p:nvPr/>
          </p:nvSpPr>
          <p:spPr>
            <a:xfrm>
              <a:off x="5316525" y="3096625"/>
              <a:ext cx="81050" cy="51125"/>
            </a:xfrm>
            <a:custGeom>
              <a:rect b="b" l="l" r="r" t="t"/>
              <a:pathLst>
                <a:path extrusionOk="0" h="2045" w="3242">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7"/>
            <p:cNvSpPr/>
            <p:nvPr/>
          </p:nvSpPr>
          <p:spPr>
            <a:xfrm>
              <a:off x="5419900" y="3083675"/>
              <a:ext cx="96200" cy="28275"/>
            </a:xfrm>
            <a:custGeom>
              <a:rect b="b" l="l" r="r" t="t"/>
              <a:pathLst>
                <a:path extrusionOk="0" h="1131" w="3848">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7"/>
            <p:cNvSpPr/>
            <p:nvPr/>
          </p:nvSpPr>
          <p:spPr>
            <a:xfrm>
              <a:off x="5079250" y="2925400"/>
              <a:ext cx="197550" cy="176800"/>
            </a:xfrm>
            <a:custGeom>
              <a:rect b="b" l="l" r="r" t="t"/>
              <a:pathLst>
                <a:path extrusionOk="0" h="7072" w="7902">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7"/>
            <p:cNvSpPr/>
            <p:nvPr/>
          </p:nvSpPr>
          <p:spPr>
            <a:xfrm>
              <a:off x="5149475" y="2851150"/>
              <a:ext cx="91625" cy="56675"/>
            </a:xfrm>
            <a:custGeom>
              <a:rect b="b" l="l" r="r" t="t"/>
              <a:pathLst>
                <a:path extrusionOk="0" h="2267" w="3665">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7"/>
            <p:cNvSpPr/>
            <p:nvPr/>
          </p:nvSpPr>
          <p:spPr>
            <a:xfrm>
              <a:off x="5792550" y="2498975"/>
              <a:ext cx="256800" cy="246575"/>
            </a:xfrm>
            <a:custGeom>
              <a:rect b="b" l="l" r="r" t="t"/>
              <a:pathLst>
                <a:path extrusionOk="0" h="9863" w="10272">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7"/>
            <p:cNvSpPr/>
            <p:nvPr/>
          </p:nvSpPr>
          <p:spPr>
            <a:xfrm>
              <a:off x="5981125" y="2552925"/>
              <a:ext cx="178575" cy="178250"/>
            </a:xfrm>
            <a:custGeom>
              <a:rect b="b" l="l" r="r" t="t"/>
              <a:pathLst>
                <a:path extrusionOk="0" h="7130" w="7143">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7"/>
            <p:cNvSpPr/>
            <p:nvPr/>
          </p:nvSpPr>
          <p:spPr>
            <a:xfrm>
              <a:off x="6045250" y="2756575"/>
              <a:ext cx="111725" cy="108050"/>
            </a:xfrm>
            <a:custGeom>
              <a:rect b="b" l="l" r="r" t="t"/>
              <a:pathLst>
                <a:path extrusionOk="0" h="4322" w="4469">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9" name="Google Shape;219;p17"/>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220" name="Google Shape;220;p17"/>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 name="Google Shape;221;p17"/>
          <p:cNvGrpSpPr/>
          <p:nvPr/>
        </p:nvGrpSpPr>
        <p:grpSpPr>
          <a:xfrm>
            <a:off x="371330" y="3818004"/>
            <a:ext cx="8400431" cy="1003659"/>
            <a:chOff x="4122825" y="2769975"/>
            <a:chExt cx="4390775" cy="1934950"/>
          </a:xfrm>
        </p:grpSpPr>
        <p:sp>
          <p:nvSpPr>
            <p:cNvPr id="222" name="Google Shape;222;p17"/>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7"/>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7"/>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7"/>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7"/>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7"/>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7"/>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7"/>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7"/>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7"/>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7"/>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7"/>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7"/>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7"/>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7"/>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7"/>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7"/>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7"/>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7"/>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7"/>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7"/>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7"/>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7"/>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17"/>
          <p:cNvGrpSpPr/>
          <p:nvPr/>
        </p:nvGrpSpPr>
        <p:grpSpPr>
          <a:xfrm flipH="1" rot="10800000">
            <a:off x="371330" y="540079"/>
            <a:ext cx="8400431" cy="1003659"/>
            <a:chOff x="4122825" y="2769975"/>
            <a:chExt cx="4390775" cy="1934950"/>
          </a:xfrm>
        </p:grpSpPr>
        <p:sp>
          <p:nvSpPr>
            <p:cNvPr id="246" name="Google Shape;246;p17"/>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7"/>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7"/>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7"/>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7"/>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7"/>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7"/>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7"/>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7"/>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7"/>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7"/>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7"/>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7"/>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7"/>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7"/>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7"/>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7"/>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7"/>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7"/>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7"/>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7"/>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7"/>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7"/>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 name="Google Shape;269;p17"/>
          <p:cNvGrpSpPr/>
          <p:nvPr/>
        </p:nvGrpSpPr>
        <p:grpSpPr>
          <a:xfrm>
            <a:off x="372025" y="321975"/>
            <a:ext cx="8400000" cy="4499700"/>
            <a:chOff x="372025" y="321975"/>
            <a:chExt cx="8400000" cy="4499700"/>
          </a:xfrm>
        </p:grpSpPr>
        <p:sp>
          <p:nvSpPr>
            <p:cNvPr id="270" name="Google Shape;270;p17"/>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7"/>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7"/>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7"/>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7"/>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 name="Google Shape;275;p17"/>
          <p:cNvSpPr txBox="1"/>
          <p:nvPr>
            <p:ph type="title"/>
          </p:nvPr>
        </p:nvSpPr>
        <p:spPr>
          <a:xfrm>
            <a:off x="7790225" y="324675"/>
            <a:ext cx="633900" cy="21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76" name="Google Shape;276;p17"/>
          <p:cNvSpPr txBox="1"/>
          <p:nvPr>
            <p:ph idx="1" type="subTitle"/>
          </p:nvPr>
        </p:nvSpPr>
        <p:spPr>
          <a:xfrm>
            <a:off x="2391925" y="2817825"/>
            <a:ext cx="4360200" cy="4434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7" name="Google Shape;277;p17"/>
          <p:cNvSpPr txBox="1"/>
          <p:nvPr>
            <p:ph idx="2" type="title"/>
          </p:nvPr>
        </p:nvSpPr>
        <p:spPr>
          <a:xfrm>
            <a:off x="1070575" y="2043725"/>
            <a:ext cx="7002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600"/>
              <a:buNone/>
              <a:defRPr sz="47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8" name="Shape 278"/>
        <p:cNvGrpSpPr/>
        <p:nvPr/>
      </p:nvGrpSpPr>
      <p:grpSpPr>
        <a:xfrm>
          <a:off x="0" y="0"/>
          <a:ext cx="0" cy="0"/>
          <a:chOff x="0" y="0"/>
          <a:chExt cx="0" cy="0"/>
        </a:xfrm>
      </p:grpSpPr>
      <p:grpSp>
        <p:nvGrpSpPr>
          <p:cNvPr id="279" name="Google Shape;279;p18"/>
          <p:cNvGrpSpPr/>
          <p:nvPr/>
        </p:nvGrpSpPr>
        <p:grpSpPr>
          <a:xfrm rot="-338463">
            <a:off x="2050912" y="191733"/>
            <a:ext cx="1355008" cy="1170650"/>
            <a:chOff x="2916888" y="3536925"/>
            <a:chExt cx="1354950" cy="1170600"/>
          </a:xfrm>
        </p:grpSpPr>
        <p:sp>
          <p:nvSpPr>
            <p:cNvPr id="280" name="Google Shape;280;p18"/>
            <p:cNvSpPr/>
            <p:nvPr/>
          </p:nvSpPr>
          <p:spPr>
            <a:xfrm>
              <a:off x="3216663" y="3922625"/>
              <a:ext cx="784850" cy="784850"/>
            </a:xfrm>
            <a:custGeom>
              <a:rect b="b" l="l" r="r" t="t"/>
              <a:pathLst>
                <a:path extrusionOk="0" h="31394" w="31394">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8"/>
            <p:cNvSpPr/>
            <p:nvPr/>
          </p:nvSpPr>
          <p:spPr>
            <a:xfrm>
              <a:off x="3503263" y="3922625"/>
              <a:ext cx="216075" cy="784900"/>
            </a:xfrm>
            <a:custGeom>
              <a:rect b="b" l="l" r="r" t="t"/>
              <a:pathLst>
                <a:path extrusionOk="0" h="31396" w="8643">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8"/>
            <p:cNvSpPr/>
            <p:nvPr/>
          </p:nvSpPr>
          <p:spPr>
            <a:xfrm>
              <a:off x="3763363" y="3954175"/>
              <a:ext cx="52950" cy="721725"/>
            </a:xfrm>
            <a:custGeom>
              <a:rect b="b" l="l" r="r" t="t"/>
              <a:pathLst>
                <a:path extrusionOk="0" h="28869" w="2118">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8"/>
            <p:cNvSpPr/>
            <p:nvPr/>
          </p:nvSpPr>
          <p:spPr>
            <a:xfrm>
              <a:off x="3229888" y="4077000"/>
              <a:ext cx="749550" cy="467325"/>
            </a:xfrm>
            <a:custGeom>
              <a:rect b="b" l="l" r="r" t="t"/>
              <a:pathLst>
                <a:path extrusionOk="0" h="18693" w="29982">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8"/>
            <p:cNvSpPr/>
            <p:nvPr/>
          </p:nvSpPr>
          <p:spPr>
            <a:xfrm>
              <a:off x="3547063" y="4076925"/>
              <a:ext cx="360800" cy="467375"/>
            </a:xfrm>
            <a:custGeom>
              <a:rect b="b" l="l" r="r" t="t"/>
              <a:pathLst>
                <a:path extrusionOk="0" h="18695" w="14432">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8"/>
            <p:cNvSpPr/>
            <p:nvPr/>
          </p:nvSpPr>
          <p:spPr>
            <a:xfrm>
              <a:off x="3441463" y="4165075"/>
              <a:ext cx="330725" cy="330750"/>
            </a:xfrm>
            <a:custGeom>
              <a:rect b="b" l="l" r="r" t="t"/>
              <a:pathLst>
                <a:path extrusionOk="0" h="13230" w="13229">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8"/>
            <p:cNvSpPr/>
            <p:nvPr/>
          </p:nvSpPr>
          <p:spPr>
            <a:xfrm>
              <a:off x="3551763" y="4279775"/>
              <a:ext cx="97050" cy="97000"/>
            </a:xfrm>
            <a:custGeom>
              <a:rect b="b" l="l" r="r" t="t"/>
              <a:pathLst>
                <a:path extrusionOk="0" h="3880" w="3882">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8"/>
            <p:cNvSpPr/>
            <p:nvPr/>
          </p:nvSpPr>
          <p:spPr>
            <a:xfrm>
              <a:off x="3609088" y="4218025"/>
              <a:ext cx="97000" cy="97025"/>
            </a:xfrm>
            <a:custGeom>
              <a:rect b="b" l="l" r="r" t="t"/>
              <a:pathLst>
                <a:path extrusionOk="0" h="3881" w="388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8"/>
            <p:cNvSpPr/>
            <p:nvPr/>
          </p:nvSpPr>
          <p:spPr>
            <a:xfrm>
              <a:off x="3498788" y="4372925"/>
              <a:ext cx="57450" cy="51775"/>
            </a:xfrm>
            <a:custGeom>
              <a:rect b="b" l="l" r="r" t="t"/>
              <a:pathLst>
                <a:path extrusionOk="0" h="2071" w="2298">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8"/>
            <p:cNvSpPr/>
            <p:nvPr/>
          </p:nvSpPr>
          <p:spPr>
            <a:xfrm>
              <a:off x="3570313" y="4403500"/>
              <a:ext cx="55450" cy="25925"/>
            </a:xfrm>
            <a:custGeom>
              <a:rect b="b" l="l" r="r" t="t"/>
              <a:pathLst>
                <a:path extrusionOk="0" h="1037" w="2218">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8"/>
            <p:cNvSpPr/>
            <p:nvPr/>
          </p:nvSpPr>
          <p:spPr>
            <a:xfrm>
              <a:off x="3654113" y="4297675"/>
              <a:ext cx="33400" cy="25925"/>
            </a:xfrm>
            <a:custGeom>
              <a:rect b="b" l="l" r="r" t="t"/>
              <a:pathLst>
                <a:path extrusionOk="0" h="1037" w="1336">
                  <a:moveTo>
                    <a:pt x="668" y="1"/>
                  </a:moveTo>
                  <a:cubicBezTo>
                    <a:pt x="2" y="1"/>
                    <a:pt x="0" y="1036"/>
                    <a:pt x="668" y="1036"/>
                  </a:cubicBezTo>
                  <a:cubicBezTo>
                    <a:pt x="1335" y="1036"/>
                    <a:pt x="1335" y="1"/>
                    <a:pt x="6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8"/>
            <p:cNvSpPr/>
            <p:nvPr/>
          </p:nvSpPr>
          <p:spPr>
            <a:xfrm>
              <a:off x="3486563" y="4297675"/>
              <a:ext cx="37825" cy="25925"/>
            </a:xfrm>
            <a:custGeom>
              <a:rect b="b" l="l" r="r" t="t"/>
              <a:pathLst>
                <a:path extrusionOk="0" h="1037" w="1513">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8"/>
            <p:cNvSpPr/>
            <p:nvPr/>
          </p:nvSpPr>
          <p:spPr>
            <a:xfrm>
              <a:off x="3410663" y="4279800"/>
              <a:ext cx="61725" cy="61725"/>
            </a:xfrm>
            <a:custGeom>
              <a:rect b="b" l="l" r="r" t="t"/>
              <a:pathLst>
                <a:path extrusionOk="0" h="2469" w="2469">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8"/>
            <p:cNvSpPr/>
            <p:nvPr/>
          </p:nvSpPr>
          <p:spPr>
            <a:xfrm>
              <a:off x="3624238" y="3705900"/>
              <a:ext cx="647600" cy="538975"/>
            </a:xfrm>
            <a:custGeom>
              <a:rect b="b" l="l" r="r" t="t"/>
              <a:pathLst>
                <a:path extrusionOk="0" h="21559" w="25904">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8"/>
            <p:cNvSpPr/>
            <p:nvPr/>
          </p:nvSpPr>
          <p:spPr>
            <a:xfrm>
              <a:off x="3549113" y="3536925"/>
              <a:ext cx="585425" cy="660475"/>
            </a:xfrm>
            <a:custGeom>
              <a:rect b="b" l="l" r="r" t="t"/>
              <a:pathLst>
                <a:path extrusionOk="0" h="26419" w="23417">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8"/>
            <p:cNvSpPr/>
            <p:nvPr/>
          </p:nvSpPr>
          <p:spPr>
            <a:xfrm>
              <a:off x="2942638" y="3712675"/>
              <a:ext cx="647650" cy="538900"/>
            </a:xfrm>
            <a:custGeom>
              <a:rect b="b" l="l" r="r" t="t"/>
              <a:pathLst>
                <a:path extrusionOk="0" h="21556" w="25906">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8"/>
            <p:cNvSpPr/>
            <p:nvPr/>
          </p:nvSpPr>
          <p:spPr>
            <a:xfrm>
              <a:off x="3079963" y="3536925"/>
              <a:ext cx="585375" cy="660475"/>
            </a:xfrm>
            <a:custGeom>
              <a:rect b="b" l="l" r="r" t="t"/>
              <a:pathLst>
                <a:path extrusionOk="0" h="26419" w="23415">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8"/>
            <p:cNvSpPr/>
            <p:nvPr/>
          </p:nvSpPr>
          <p:spPr>
            <a:xfrm>
              <a:off x="3318088" y="3702200"/>
              <a:ext cx="57350" cy="57300"/>
            </a:xfrm>
            <a:custGeom>
              <a:rect b="b" l="l" r="r" t="t"/>
              <a:pathLst>
                <a:path extrusionOk="0" h="2292" w="2294">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8"/>
            <p:cNvSpPr/>
            <p:nvPr/>
          </p:nvSpPr>
          <p:spPr>
            <a:xfrm>
              <a:off x="2916888" y="4037300"/>
              <a:ext cx="88175" cy="88175"/>
            </a:xfrm>
            <a:custGeom>
              <a:rect b="b" l="l" r="r" t="t"/>
              <a:pathLst>
                <a:path extrusionOk="0" h="3527" w="3527">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8"/>
            <p:cNvSpPr/>
            <p:nvPr/>
          </p:nvSpPr>
          <p:spPr>
            <a:xfrm>
              <a:off x="3886813" y="3777125"/>
              <a:ext cx="66200" cy="66175"/>
            </a:xfrm>
            <a:custGeom>
              <a:rect b="b" l="l" r="r" t="t"/>
              <a:pathLst>
                <a:path extrusionOk="0" h="2647" w="2648">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8"/>
            <p:cNvSpPr/>
            <p:nvPr/>
          </p:nvSpPr>
          <p:spPr>
            <a:xfrm>
              <a:off x="4160188" y="3975575"/>
              <a:ext cx="83775" cy="83775"/>
            </a:xfrm>
            <a:custGeom>
              <a:rect b="b" l="l" r="r" t="t"/>
              <a:pathLst>
                <a:path extrusionOk="0" h="3351" w="3351">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8"/>
            <p:cNvSpPr/>
            <p:nvPr/>
          </p:nvSpPr>
          <p:spPr>
            <a:xfrm>
              <a:off x="4133763" y="4195975"/>
              <a:ext cx="70575" cy="70575"/>
            </a:xfrm>
            <a:custGeom>
              <a:rect b="b" l="l" r="r" t="t"/>
              <a:pathLst>
                <a:path extrusionOk="0" h="2823" w="2823">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8"/>
            <p:cNvSpPr/>
            <p:nvPr/>
          </p:nvSpPr>
          <p:spPr>
            <a:xfrm>
              <a:off x="4032188" y="4041725"/>
              <a:ext cx="44300" cy="44275"/>
            </a:xfrm>
            <a:custGeom>
              <a:rect b="b" l="l" r="r" t="t"/>
              <a:pathLst>
                <a:path extrusionOk="0" h="1771" w="1772">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8"/>
            <p:cNvSpPr/>
            <p:nvPr/>
          </p:nvSpPr>
          <p:spPr>
            <a:xfrm>
              <a:off x="3168113" y="4173950"/>
              <a:ext cx="79425" cy="79400"/>
            </a:xfrm>
            <a:custGeom>
              <a:rect b="b" l="l" r="r" t="t"/>
              <a:pathLst>
                <a:path extrusionOk="0" h="3176" w="3177">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8"/>
            <p:cNvSpPr/>
            <p:nvPr/>
          </p:nvSpPr>
          <p:spPr>
            <a:xfrm>
              <a:off x="3957388" y="4173950"/>
              <a:ext cx="79400" cy="79400"/>
            </a:xfrm>
            <a:custGeom>
              <a:rect b="b" l="l" r="r" t="t"/>
              <a:pathLst>
                <a:path extrusionOk="0" h="3176" w="3176">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 name="Google Shape;305;p18"/>
          <p:cNvGrpSpPr/>
          <p:nvPr/>
        </p:nvGrpSpPr>
        <p:grpSpPr>
          <a:xfrm rot="-376160">
            <a:off x="6037835" y="3725070"/>
            <a:ext cx="1760215" cy="1072079"/>
            <a:chOff x="4411213" y="3961650"/>
            <a:chExt cx="1760250" cy="1072100"/>
          </a:xfrm>
        </p:grpSpPr>
        <p:sp>
          <p:nvSpPr>
            <p:cNvPr id="306" name="Google Shape;306;p18"/>
            <p:cNvSpPr/>
            <p:nvPr/>
          </p:nvSpPr>
          <p:spPr>
            <a:xfrm>
              <a:off x="5222063" y="4040150"/>
              <a:ext cx="584500" cy="584475"/>
            </a:xfrm>
            <a:custGeom>
              <a:rect b="b" l="l" r="r" t="t"/>
              <a:pathLst>
                <a:path extrusionOk="0" h="23379" w="2338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8"/>
            <p:cNvSpPr/>
            <p:nvPr/>
          </p:nvSpPr>
          <p:spPr>
            <a:xfrm>
              <a:off x="4551113" y="3987475"/>
              <a:ext cx="979375" cy="473875"/>
            </a:xfrm>
            <a:custGeom>
              <a:rect b="b" l="l" r="r" t="t"/>
              <a:pathLst>
                <a:path extrusionOk="0" h="18955" w="39175">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8"/>
            <p:cNvSpPr/>
            <p:nvPr/>
          </p:nvSpPr>
          <p:spPr>
            <a:xfrm>
              <a:off x="4832463" y="3987475"/>
              <a:ext cx="979425" cy="473875"/>
            </a:xfrm>
            <a:custGeom>
              <a:rect b="b" l="l" r="r" t="t"/>
              <a:pathLst>
                <a:path extrusionOk="0" h="18955" w="39177">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8"/>
            <p:cNvSpPr/>
            <p:nvPr/>
          </p:nvSpPr>
          <p:spPr>
            <a:xfrm>
              <a:off x="4829988" y="4256100"/>
              <a:ext cx="358550" cy="126225"/>
            </a:xfrm>
            <a:custGeom>
              <a:rect b="b" l="l" r="r" t="t"/>
              <a:pathLst>
                <a:path extrusionOk="0" h="5049" w="14342">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8"/>
            <p:cNvSpPr/>
            <p:nvPr/>
          </p:nvSpPr>
          <p:spPr>
            <a:xfrm>
              <a:off x="5158938" y="4363975"/>
              <a:ext cx="50075" cy="50000"/>
            </a:xfrm>
            <a:custGeom>
              <a:rect b="b" l="l" r="r" t="t"/>
              <a:pathLst>
                <a:path extrusionOk="0" h="2000" w="2003">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8"/>
            <p:cNvSpPr/>
            <p:nvPr/>
          </p:nvSpPr>
          <p:spPr>
            <a:xfrm>
              <a:off x="4858888" y="4121800"/>
              <a:ext cx="323800" cy="221000"/>
            </a:xfrm>
            <a:custGeom>
              <a:rect b="b" l="l" r="r" t="t"/>
              <a:pathLst>
                <a:path extrusionOk="0" h="8840" w="12952">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8"/>
            <p:cNvSpPr/>
            <p:nvPr/>
          </p:nvSpPr>
          <p:spPr>
            <a:xfrm>
              <a:off x="5148388" y="4103275"/>
              <a:ext cx="39550" cy="39550"/>
            </a:xfrm>
            <a:custGeom>
              <a:rect b="b" l="l" r="r" t="t"/>
              <a:pathLst>
                <a:path extrusionOk="0" h="1582" w="1582">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8"/>
            <p:cNvSpPr/>
            <p:nvPr/>
          </p:nvSpPr>
          <p:spPr>
            <a:xfrm>
              <a:off x="4882488" y="4079700"/>
              <a:ext cx="602975" cy="244675"/>
            </a:xfrm>
            <a:custGeom>
              <a:rect b="b" l="l" r="r" t="t"/>
              <a:pathLst>
                <a:path extrusionOk="0" h="9787" w="24119">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8"/>
            <p:cNvSpPr/>
            <p:nvPr/>
          </p:nvSpPr>
          <p:spPr>
            <a:xfrm>
              <a:off x="5453788" y="4298100"/>
              <a:ext cx="44800" cy="44850"/>
            </a:xfrm>
            <a:custGeom>
              <a:rect b="b" l="l" r="r" t="t"/>
              <a:pathLst>
                <a:path extrusionOk="0" h="1794" w="1792">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8"/>
            <p:cNvSpPr/>
            <p:nvPr/>
          </p:nvSpPr>
          <p:spPr>
            <a:xfrm>
              <a:off x="4837763" y="4050675"/>
              <a:ext cx="136825" cy="155275"/>
            </a:xfrm>
            <a:custGeom>
              <a:rect b="b" l="l" r="r" t="t"/>
              <a:pathLst>
                <a:path extrusionOk="0" h="6211" w="5473">
                  <a:moveTo>
                    <a:pt x="5059" y="0"/>
                  </a:moveTo>
                  <a:lnTo>
                    <a:pt x="5059" y="5795"/>
                  </a:lnTo>
                  <a:lnTo>
                    <a:pt x="0" y="5795"/>
                  </a:lnTo>
                  <a:lnTo>
                    <a:pt x="0" y="6210"/>
                  </a:lnTo>
                  <a:lnTo>
                    <a:pt x="5472" y="6210"/>
                  </a:lnTo>
                  <a:lnTo>
                    <a:pt x="547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8"/>
            <p:cNvSpPr/>
            <p:nvPr/>
          </p:nvSpPr>
          <p:spPr>
            <a:xfrm>
              <a:off x="4950988" y="4024375"/>
              <a:ext cx="36850" cy="36875"/>
            </a:xfrm>
            <a:custGeom>
              <a:rect b="b" l="l" r="r" t="t"/>
              <a:pathLst>
                <a:path extrusionOk="0" h="1475" w="1474">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8"/>
            <p:cNvSpPr/>
            <p:nvPr/>
          </p:nvSpPr>
          <p:spPr>
            <a:xfrm>
              <a:off x="4877613" y="4065625"/>
              <a:ext cx="36850" cy="36850"/>
            </a:xfrm>
            <a:custGeom>
              <a:rect b="b" l="l" r="r" t="t"/>
              <a:pathLst>
                <a:path extrusionOk="0" h="1474" w="1474">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8"/>
            <p:cNvSpPr/>
            <p:nvPr/>
          </p:nvSpPr>
          <p:spPr>
            <a:xfrm>
              <a:off x="4820988" y="4184925"/>
              <a:ext cx="36850" cy="36850"/>
            </a:xfrm>
            <a:custGeom>
              <a:rect b="b" l="l" r="r" t="t"/>
              <a:pathLst>
                <a:path extrusionOk="0" h="1474" w="1474">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8"/>
            <p:cNvSpPr/>
            <p:nvPr/>
          </p:nvSpPr>
          <p:spPr>
            <a:xfrm>
              <a:off x="4819163" y="4237600"/>
              <a:ext cx="36850" cy="36850"/>
            </a:xfrm>
            <a:custGeom>
              <a:rect b="b" l="l" r="r" t="t"/>
              <a:pathLst>
                <a:path extrusionOk="0" h="1474" w="1474">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8"/>
            <p:cNvSpPr/>
            <p:nvPr/>
          </p:nvSpPr>
          <p:spPr>
            <a:xfrm>
              <a:off x="4842088" y="4318650"/>
              <a:ext cx="36850" cy="36850"/>
            </a:xfrm>
            <a:custGeom>
              <a:rect b="b" l="l" r="r" t="t"/>
              <a:pathLst>
                <a:path extrusionOk="0" h="1474" w="1474">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8"/>
            <p:cNvSpPr/>
            <p:nvPr/>
          </p:nvSpPr>
          <p:spPr>
            <a:xfrm>
              <a:off x="5306463" y="4042800"/>
              <a:ext cx="94625" cy="339625"/>
            </a:xfrm>
            <a:custGeom>
              <a:rect b="b" l="l" r="r" t="t"/>
              <a:pathLst>
                <a:path extrusionOk="0" h="13585" w="3785">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8"/>
            <p:cNvSpPr/>
            <p:nvPr/>
          </p:nvSpPr>
          <p:spPr>
            <a:xfrm>
              <a:off x="5293213" y="4363950"/>
              <a:ext cx="42150" cy="42125"/>
            </a:xfrm>
            <a:custGeom>
              <a:rect b="b" l="l" r="r" t="t"/>
              <a:pathLst>
                <a:path extrusionOk="0" h="1685" w="1686">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8"/>
            <p:cNvSpPr/>
            <p:nvPr/>
          </p:nvSpPr>
          <p:spPr>
            <a:xfrm>
              <a:off x="5227388" y="3979675"/>
              <a:ext cx="216550" cy="249950"/>
            </a:xfrm>
            <a:custGeom>
              <a:rect b="b" l="l" r="r" t="t"/>
              <a:pathLst>
                <a:path extrusionOk="0" h="9998" w="8662">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8"/>
            <p:cNvSpPr/>
            <p:nvPr/>
          </p:nvSpPr>
          <p:spPr>
            <a:xfrm>
              <a:off x="5422163" y="4205950"/>
              <a:ext cx="44850" cy="44825"/>
            </a:xfrm>
            <a:custGeom>
              <a:rect b="b" l="l" r="r" t="t"/>
              <a:pathLst>
                <a:path extrusionOk="0" h="1793" w="1794">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8"/>
            <p:cNvSpPr/>
            <p:nvPr/>
          </p:nvSpPr>
          <p:spPr>
            <a:xfrm>
              <a:off x="5080063" y="3992775"/>
              <a:ext cx="247425" cy="52575"/>
            </a:xfrm>
            <a:custGeom>
              <a:rect b="b" l="l" r="r" t="t"/>
              <a:pathLst>
                <a:path extrusionOk="0" h="2103" w="9897">
                  <a:moveTo>
                    <a:pt x="0" y="0"/>
                  </a:moveTo>
                  <a:lnTo>
                    <a:pt x="0" y="2103"/>
                  </a:lnTo>
                  <a:lnTo>
                    <a:pt x="9897" y="2103"/>
                  </a:lnTo>
                  <a:lnTo>
                    <a:pt x="9897" y="1688"/>
                  </a:lnTo>
                  <a:lnTo>
                    <a:pt x="415" y="1688"/>
                  </a:lnTo>
                  <a:lnTo>
                    <a:pt x="4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8"/>
            <p:cNvSpPr/>
            <p:nvPr/>
          </p:nvSpPr>
          <p:spPr>
            <a:xfrm>
              <a:off x="5303763" y="4024300"/>
              <a:ext cx="34250" cy="34300"/>
            </a:xfrm>
            <a:custGeom>
              <a:rect b="b" l="l" r="r" t="t"/>
              <a:pathLst>
                <a:path extrusionOk="0" h="1372" w="137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8"/>
            <p:cNvSpPr/>
            <p:nvPr/>
          </p:nvSpPr>
          <p:spPr>
            <a:xfrm>
              <a:off x="5568263" y="4029425"/>
              <a:ext cx="34275" cy="34250"/>
            </a:xfrm>
            <a:custGeom>
              <a:rect b="b" l="l" r="r" t="t"/>
              <a:pathLst>
                <a:path extrusionOk="0" h="1370" w="1371">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8"/>
            <p:cNvSpPr/>
            <p:nvPr/>
          </p:nvSpPr>
          <p:spPr>
            <a:xfrm>
              <a:off x="5725763" y="4029425"/>
              <a:ext cx="34250" cy="34250"/>
            </a:xfrm>
            <a:custGeom>
              <a:rect b="b" l="l" r="r" t="t"/>
              <a:pathLst>
                <a:path extrusionOk="0" h="1370" w="137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8"/>
            <p:cNvSpPr/>
            <p:nvPr/>
          </p:nvSpPr>
          <p:spPr>
            <a:xfrm>
              <a:off x="5704338" y="4394875"/>
              <a:ext cx="34275" cy="34250"/>
            </a:xfrm>
            <a:custGeom>
              <a:rect b="b" l="l" r="r" t="t"/>
              <a:pathLst>
                <a:path extrusionOk="0" h="1370" w="1371">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8"/>
            <p:cNvSpPr/>
            <p:nvPr/>
          </p:nvSpPr>
          <p:spPr>
            <a:xfrm>
              <a:off x="5377113" y="4027850"/>
              <a:ext cx="34275" cy="34250"/>
            </a:xfrm>
            <a:custGeom>
              <a:rect b="b" l="l" r="r" t="t"/>
              <a:pathLst>
                <a:path extrusionOk="0" h="1370" w="1371">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8"/>
            <p:cNvSpPr/>
            <p:nvPr/>
          </p:nvSpPr>
          <p:spPr>
            <a:xfrm>
              <a:off x="5517788" y="4445350"/>
              <a:ext cx="34300" cy="34250"/>
            </a:xfrm>
            <a:custGeom>
              <a:rect b="b" l="l" r="r" t="t"/>
              <a:pathLst>
                <a:path extrusionOk="0" h="1370" w="1372">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8"/>
            <p:cNvSpPr/>
            <p:nvPr/>
          </p:nvSpPr>
          <p:spPr>
            <a:xfrm>
              <a:off x="5065188" y="3967725"/>
              <a:ext cx="34250" cy="34250"/>
            </a:xfrm>
            <a:custGeom>
              <a:rect b="b" l="l" r="r" t="t"/>
              <a:pathLst>
                <a:path extrusionOk="0" h="1370" w="137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8"/>
            <p:cNvSpPr/>
            <p:nvPr/>
          </p:nvSpPr>
          <p:spPr>
            <a:xfrm>
              <a:off x="5218113" y="3961650"/>
              <a:ext cx="34250" cy="34250"/>
            </a:xfrm>
            <a:custGeom>
              <a:rect b="b" l="l" r="r" t="t"/>
              <a:pathLst>
                <a:path extrusionOk="0" h="1370" w="137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8"/>
            <p:cNvSpPr/>
            <p:nvPr/>
          </p:nvSpPr>
          <p:spPr>
            <a:xfrm>
              <a:off x="5523513" y="4052550"/>
              <a:ext cx="74750" cy="413375"/>
            </a:xfrm>
            <a:custGeom>
              <a:rect b="b" l="l" r="r" t="t"/>
              <a:pathLst>
                <a:path extrusionOk="0" h="16535" w="299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8"/>
            <p:cNvSpPr/>
            <p:nvPr/>
          </p:nvSpPr>
          <p:spPr>
            <a:xfrm>
              <a:off x="5630663" y="4038325"/>
              <a:ext cx="123575" cy="377375"/>
            </a:xfrm>
            <a:custGeom>
              <a:rect b="b" l="l" r="r" t="t"/>
              <a:pathLst>
                <a:path extrusionOk="0" h="15095" w="4943">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8"/>
            <p:cNvSpPr/>
            <p:nvPr/>
          </p:nvSpPr>
          <p:spPr>
            <a:xfrm>
              <a:off x="4556413" y="4062800"/>
              <a:ext cx="139600" cy="224475"/>
            </a:xfrm>
            <a:custGeom>
              <a:rect b="b" l="l" r="r" t="t"/>
              <a:pathLst>
                <a:path extrusionOk="0" h="8979" w="5584">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8"/>
            <p:cNvSpPr/>
            <p:nvPr/>
          </p:nvSpPr>
          <p:spPr>
            <a:xfrm>
              <a:off x="4678788" y="4013850"/>
              <a:ext cx="176200" cy="71525"/>
            </a:xfrm>
            <a:custGeom>
              <a:rect b="b" l="l" r="r" t="t"/>
              <a:pathLst>
                <a:path extrusionOk="0" h="2861" w="7048">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8"/>
            <p:cNvSpPr/>
            <p:nvPr/>
          </p:nvSpPr>
          <p:spPr>
            <a:xfrm>
              <a:off x="4713088" y="4279875"/>
              <a:ext cx="95400" cy="169475"/>
            </a:xfrm>
            <a:custGeom>
              <a:rect b="b" l="l" r="r" t="t"/>
              <a:pathLst>
                <a:path extrusionOk="0" h="6779" w="3816">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8"/>
            <p:cNvSpPr/>
            <p:nvPr/>
          </p:nvSpPr>
          <p:spPr>
            <a:xfrm>
              <a:off x="4645713" y="4160625"/>
              <a:ext cx="114425" cy="258150"/>
            </a:xfrm>
            <a:custGeom>
              <a:rect b="b" l="l" r="r" t="t"/>
              <a:pathLst>
                <a:path extrusionOk="0" h="10326" w="4577">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8"/>
            <p:cNvSpPr/>
            <p:nvPr/>
          </p:nvSpPr>
          <p:spPr>
            <a:xfrm>
              <a:off x="4733613" y="4150525"/>
              <a:ext cx="36725" cy="36700"/>
            </a:xfrm>
            <a:custGeom>
              <a:rect b="b" l="l" r="r" t="t"/>
              <a:pathLst>
                <a:path extrusionOk="0" h="1468" w="1469">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8"/>
            <p:cNvSpPr/>
            <p:nvPr/>
          </p:nvSpPr>
          <p:spPr>
            <a:xfrm>
              <a:off x="4585238" y="4052625"/>
              <a:ext cx="36725" cy="36725"/>
            </a:xfrm>
            <a:custGeom>
              <a:rect b="b" l="l" r="r" t="t"/>
              <a:pathLst>
                <a:path extrusionOk="0" h="1469" w="1469">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8"/>
            <p:cNvSpPr/>
            <p:nvPr/>
          </p:nvSpPr>
          <p:spPr>
            <a:xfrm>
              <a:off x="4661763" y="3991450"/>
              <a:ext cx="36700" cy="36775"/>
            </a:xfrm>
            <a:custGeom>
              <a:rect b="b" l="l" r="r" t="t"/>
              <a:pathLst>
                <a:path extrusionOk="0" h="1471" w="1468">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8"/>
            <p:cNvSpPr/>
            <p:nvPr/>
          </p:nvSpPr>
          <p:spPr>
            <a:xfrm>
              <a:off x="4826813" y="4057275"/>
              <a:ext cx="36750" cy="36725"/>
            </a:xfrm>
            <a:custGeom>
              <a:rect b="b" l="l" r="r" t="t"/>
              <a:pathLst>
                <a:path extrusionOk="0" h="1469" w="147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8"/>
            <p:cNvSpPr/>
            <p:nvPr/>
          </p:nvSpPr>
          <p:spPr>
            <a:xfrm>
              <a:off x="4785613" y="4269825"/>
              <a:ext cx="36675" cy="36750"/>
            </a:xfrm>
            <a:custGeom>
              <a:rect b="b" l="l" r="r" t="t"/>
              <a:pathLst>
                <a:path extrusionOk="0" h="1470" w="1467">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8"/>
            <p:cNvSpPr/>
            <p:nvPr/>
          </p:nvSpPr>
          <p:spPr>
            <a:xfrm>
              <a:off x="4706038" y="4431925"/>
              <a:ext cx="36750" cy="36725"/>
            </a:xfrm>
            <a:custGeom>
              <a:rect b="b" l="l" r="r" t="t"/>
              <a:pathLst>
                <a:path extrusionOk="0" h="1469" w="147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8"/>
            <p:cNvSpPr/>
            <p:nvPr/>
          </p:nvSpPr>
          <p:spPr>
            <a:xfrm>
              <a:off x="4628113" y="4396700"/>
              <a:ext cx="36675" cy="36725"/>
            </a:xfrm>
            <a:custGeom>
              <a:rect b="b" l="l" r="r" t="t"/>
              <a:pathLst>
                <a:path extrusionOk="0" h="1469" w="1467">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8"/>
            <p:cNvSpPr/>
            <p:nvPr/>
          </p:nvSpPr>
          <p:spPr>
            <a:xfrm>
              <a:off x="4534788" y="4266700"/>
              <a:ext cx="36700" cy="36775"/>
            </a:xfrm>
            <a:custGeom>
              <a:rect b="b" l="l" r="r" t="t"/>
              <a:pathLst>
                <a:path extrusionOk="0" h="1471" w="1468">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8"/>
            <p:cNvSpPr/>
            <p:nvPr/>
          </p:nvSpPr>
          <p:spPr>
            <a:xfrm>
              <a:off x="5337913" y="4489875"/>
              <a:ext cx="430525" cy="79475"/>
            </a:xfrm>
            <a:custGeom>
              <a:rect b="b" l="l" r="r" t="t"/>
              <a:pathLst>
                <a:path extrusionOk="0" h="3179" w="17221">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8"/>
            <p:cNvSpPr/>
            <p:nvPr/>
          </p:nvSpPr>
          <p:spPr>
            <a:xfrm>
              <a:off x="5331513" y="4554200"/>
              <a:ext cx="39825" cy="39800"/>
            </a:xfrm>
            <a:custGeom>
              <a:rect b="b" l="l" r="r" t="t"/>
              <a:pathLst>
                <a:path extrusionOk="0" h="1592" w="1593">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8"/>
            <p:cNvSpPr/>
            <p:nvPr/>
          </p:nvSpPr>
          <p:spPr>
            <a:xfrm>
              <a:off x="5733738" y="4474700"/>
              <a:ext cx="45875" cy="45925"/>
            </a:xfrm>
            <a:custGeom>
              <a:rect b="b" l="l" r="r" t="t"/>
              <a:pathLst>
                <a:path extrusionOk="0" h="1837" w="1835">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8"/>
            <p:cNvSpPr/>
            <p:nvPr/>
          </p:nvSpPr>
          <p:spPr>
            <a:xfrm>
              <a:off x="4411213" y="4707450"/>
              <a:ext cx="854575" cy="326300"/>
            </a:xfrm>
            <a:custGeom>
              <a:rect b="b" l="l" r="r" t="t"/>
              <a:pathLst>
                <a:path extrusionOk="0" h="13052" w="34183">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8"/>
            <p:cNvSpPr/>
            <p:nvPr/>
          </p:nvSpPr>
          <p:spPr>
            <a:xfrm>
              <a:off x="4431888" y="4728125"/>
              <a:ext cx="813200" cy="284950"/>
            </a:xfrm>
            <a:custGeom>
              <a:rect b="b" l="l" r="r" t="t"/>
              <a:pathLst>
                <a:path extrusionOk="0" h="11398" w="32528">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8"/>
            <p:cNvSpPr/>
            <p:nvPr/>
          </p:nvSpPr>
          <p:spPr>
            <a:xfrm>
              <a:off x="4576988" y="4728125"/>
              <a:ext cx="576200" cy="284875"/>
            </a:xfrm>
            <a:custGeom>
              <a:rect b="b" l="l" r="r" t="t"/>
              <a:pathLst>
                <a:path extrusionOk="0" h="11395" w="23048">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8"/>
            <p:cNvSpPr/>
            <p:nvPr/>
          </p:nvSpPr>
          <p:spPr>
            <a:xfrm>
              <a:off x="4956888" y="4757850"/>
              <a:ext cx="280475" cy="255175"/>
            </a:xfrm>
            <a:custGeom>
              <a:rect b="b" l="l" r="r" t="t"/>
              <a:pathLst>
                <a:path extrusionOk="0" h="10207" w="11219">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8"/>
            <p:cNvSpPr/>
            <p:nvPr/>
          </p:nvSpPr>
          <p:spPr>
            <a:xfrm>
              <a:off x="4814363" y="4500300"/>
              <a:ext cx="1164950" cy="530900"/>
            </a:xfrm>
            <a:custGeom>
              <a:rect b="b" l="l" r="r" t="t"/>
              <a:pathLst>
                <a:path extrusionOk="0" h="21236" w="46598">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8"/>
            <p:cNvSpPr/>
            <p:nvPr/>
          </p:nvSpPr>
          <p:spPr>
            <a:xfrm>
              <a:off x="5028238" y="4203900"/>
              <a:ext cx="1143225" cy="797975"/>
            </a:xfrm>
            <a:custGeom>
              <a:rect b="b" l="l" r="r" t="t"/>
              <a:pathLst>
                <a:path extrusionOk="0" h="31919" w="45729">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8"/>
            <p:cNvSpPr/>
            <p:nvPr/>
          </p:nvSpPr>
          <p:spPr>
            <a:xfrm>
              <a:off x="5762988" y="4469175"/>
              <a:ext cx="114000" cy="88100"/>
            </a:xfrm>
            <a:custGeom>
              <a:rect b="b" l="l" r="r" t="t"/>
              <a:pathLst>
                <a:path extrusionOk="0" h="3524" w="456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8"/>
            <p:cNvSpPr/>
            <p:nvPr/>
          </p:nvSpPr>
          <p:spPr>
            <a:xfrm>
              <a:off x="5778513" y="4181725"/>
              <a:ext cx="113950" cy="88075"/>
            </a:xfrm>
            <a:custGeom>
              <a:rect b="b" l="l" r="r" t="t"/>
              <a:pathLst>
                <a:path extrusionOk="0" h="3523" w="4558">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59" name="Google Shape;359;p18"/>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360" name="Google Shape;360;p18"/>
          <p:cNvSpPr txBox="1"/>
          <p:nvPr>
            <p:ph type="title"/>
          </p:nvPr>
        </p:nvSpPr>
        <p:spPr>
          <a:xfrm>
            <a:off x="1708150" y="1839000"/>
            <a:ext cx="5727600" cy="84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61" name="Google Shape;361;p18"/>
          <p:cNvSpPr txBox="1"/>
          <p:nvPr>
            <p:ph idx="1" type="subTitle"/>
          </p:nvPr>
        </p:nvSpPr>
        <p:spPr>
          <a:xfrm>
            <a:off x="1708175" y="2680800"/>
            <a:ext cx="5727600" cy="841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2" name="Shape 362"/>
        <p:cNvGrpSpPr/>
        <p:nvPr/>
      </p:nvGrpSpPr>
      <p:grpSpPr>
        <a:xfrm>
          <a:off x="0" y="0"/>
          <a:ext cx="0" cy="0"/>
          <a:chOff x="0" y="0"/>
          <a:chExt cx="0" cy="0"/>
        </a:xfrm>
      </p:grpSpPr>
      <p:grpSp>
        <p:nvGrpSpPr>
          <p:cNvPr id="363" name="Google Shape;363;p19"/>
          <p:cNvGrpSpPr/>
          <p:nvPr/>
        </p:nvGrpSpPr>
        <p:grpSpPr>
          <a:xfrm rot="-955960">
            <a:off x="6784480" y="1444921"/>
            <a:ext cx="1597432" cy="1754779"/>
            <a:chOff x="453638" y="2044550"/>
            <a:chExt cx="2348725" cy="2580075"/>
          </a:xfrm>
        </p:grpSpPr>
        <p:sp>
          <p:nvSpPr>
            <p:cNvPr id="364" name="Google Shape;364;p19"/>
            <p:cNvSpPr/>
            <p:nvPr/>
          </p:nvSpPr>
          <p:spPr>
            <a:xfrm>
              <a:off x="1978763" y="3581000"/>
              <a:ext cx="283125" cy="611275"/>
            </a:xfrm>
            <a:custGeom>
              <a:rect b="b" l="l" r="r" t="t"/>
              <a:pathLst>
                <a:path extrusionOk="0" h="24451" w="11325">
                  <a:moveTo>
                    <a:pt x="4620" y="7798"/>
                  </a:moveTo>
                  <a:cubicBezTo>
                    <a:pt x="5123" y="7798"/>
                    <a:pt x="5687" y="8015"/>
                    <a:pt x="6153" y="8266"/>
                  </a:cubicBezTo>
                  <a:cubicBezTo>
                    <a:pt x="5847" y="8678"/>
                    <a:pt x="5390" y="8964"/>
                    <a:pt x="4751" y="9018"/>
                  </a:cubicBezTo>
                  <a:cubicBezTo>
                    <a:pt x="4706" y="9022"/>
                    <a:pt x="4660" y="9024"/>
                    <a:pt x="4612" y="9024"/>
                  </a:cubicBezTo>
                  <a:cubicBezTo>
                    <a:pt x="4337" y="9024"/>
                    <a:pt x="4029" y="8959"/>
                    <a:pt x="3822" y="8782"/>
                  </a:cubicBezTo>
                  <a:cubicBezTo>
                    <a:pt x="3109" y="8167"/>
                    <a:pt x="3845" y="7881"/>
                    <a:pt x="4430" y="7809"/>
                  </a:cubicBezTo>
                  <a:cubicBezTo>
                    <a:pt x="4492" y="7802"/>
                    <a:pt x="4556" y="7798"/>
                    <a:pt x="4620" y="7798"/>
                  </a:cubicBezTo>
                  <a:close/>
                  <a:moveTo>
                    <a:pt x="4221" y="14526"/>
                  </a:moveTo>
                  <a:cubicBezTo>
                    <a:pt x="4746" y="14526"/>
                    <a:pt x="5582" y="14873"/>
                    <a:pt x="5781" y="15026"/>
                  </a:cubicBezTo>
                  <a:cubicBezTo>
                    <a:pt x="5940" y="15149"/>
                    <a:pt x="6078" y="15280"/>
                    <a:pt x="6206" y="15417"/>
                  </a:cubicBezTo>
                  <a:cubicBezTo>
                    <a:pt x="6103" y="15457"/>
                    <a:pt x="5995" y="15494"/>
                    <a:pt x="5888" y="15523"/>
                  </a:cubicBezTo>
                  <a:cubicBezTo>
                    <a:pt x="5699" y="15574"/>
                    <a:pt x="5390" y="15620"/>
                    <a:pt x="5068" y="15620"/>
                  </a:cubicBezTo>
                  <a:cubicBezTo>
                    <a:pt x="4557" y="15620"/>
                    <a:pt x="4010" y="15504"/>
                    <a:pt x="3850" y="15106"/>
                  </a:cubicBezTo>
                  <a:cubicBezTo>
                    <a:pt x="3673" y="14671"/>
                    <a:pt x="3882" y="14526"/>
                    <a:pt x="4221" y="14526"/>
                  </a:cubicBezTo>
                  <a:close/>
                  <a:moveTo>
                    <a:pt x="2870" y="1"/>
                  </a:moveTo>
                  <a:cubicBezTo>
                    <a:pt x="2142" y="1"/>
                    <a:pt x="1664" y="1030"/>
                    <a:pt x="2399" y="1474"/>
                  </a:cubicBezTo>
                  <a:cubicBezTo>
                    <a:pt x="3951" y="2412"/>
                    <a:pt x="5519" y="3160"/>
                    <a:pt x="6319" y="4907"/>
                  </a:cubicBezTo>
                  <a:cubicBezTo>
                    <a:pt x="6480" y="5264"/>
                    <a:pt x="6592" y="5688"/>
                    <a:pt x="6635" y="6127"/>
                  </a:cubicBezTo>
                  <a:cubicBezTo>
                    <a:pt x="5870" y="5780"/>
                    <a:pt x="5037" y="5554"/>
                    <a:pt x="4232" y="5554"/>
                  </a:cubicBezTo>
                  <a:cubicBezTo>
                    <a:pt x="3410" y="5554"/>
                    <a:pt x="2618" y="5789"/>
                    <a:pt x="1957" y="6370"/>
                  </a:cubicBezTo>
                  <a:cubicBezTo>
                    <a:pt x="0" y="8090"/>
                    <a:pt x="1566" y="10974"/>
                    <a:pt x="3791" y="11378"/>
                  </a:cubicBezTo>
                  <a:cubicBezTo>
                    <a:pt x="4038" y="11423"/>
                    <a:pt x="4280" y="11444"/>
                    <a:pt x="4518" y="11444"/>
                  </a:cubicBezTo>
                  <a:cubicBezTo>
                    <a:pt x="5857" y="11444"/>
                    <a:pt x="7026" y="10765"/>
                    <a:pt x="7821" y="9755"/>
                  </a:cubicBezTo>
                  <a:cubicBezTo>
                    <a:pt x="8391" y="10576"/>
                    <a:pt x="8703" y="11574"/>
                    <a:pt x="8550" y="12560"/>
                  </a:cubicBezTo>
                  <a:cubicBezTo>
                    <a:pt x="8463" y="13118"/>
                    <a:pt x="8227" y="13653"/>
                    <a:pt x="7887" y="14116"/>
                  </a:cubicBezTo>
                  <a:cubicBezTo>
                    <a:pt x="7701" y="13895"/>
                    <a:pt x="7497" y="13684"/>
                    <a:pt x="7276" y="13491"/>
                  </a:cubicBezTo>
                  <a:cubicBezTo>
                    <a:pt x="6494" y="12814"/>
                    <a:pt x="5290" y="12349"/>
                    <a:pt x="4163" y="12349"/>
                  </a:cubicBezTo>
                  <a:cubicBezTo>
                    <a:pt x="3015" y="12349"/>
                    <a:pt x="1946" y="12831"/>
                    <a:pt x="1483" y="14061"/>
                  </a:cubicBezTo>
                  <a:cubicBezTo>
                    <a:pt x="596" y="16417"/>
                    <a:pt x="3208" y="18025"/>
                    <a:pt x="5249" y="18025"/>
                  </a:cubicBezTo>
                  <a:cubicBezTo>
                    <a:pt x="5344" y="18025"/>
                    <a:pt x="5438" y="18022"/>
                    <a:pt x="5530" y="18015"/>
                  </a:cubicBezTo>
                  <a:cubicBezTo>
                    <a:pt x="6045" y="17975"/>
                    <a:pt x="6546" y="17853"/>
                    <a:pt x="7025" y="17671"/>
                  </a:cubicBezTo>
                  <a:lnTo>
                    <a:pt x="7025" y="17671"/>
                  </a:lnTo>
                  <a:cubicBezTo>
                    <a:pt x="6973" y="19759"/>
                    <a:pt x="5167" y="21951"/>
                    <a:pt x="3004" y="21951"/>
                  </a:cubicBezTo>
                  <a:cubicBezTo>
                    <a:pt x="2978" y="21951"/>
                    <a:pt x="2953" y="21951"/>
                    <a:pt x="2927" y="21950"/>
                  </a:cubicBezTo>
                  <a:cubicBezTo>
                    <a:pt x="2913" y="21950"/>
                    <a:pt x="2900" y="21950"/>
                    <a:pt x="2887" y="21950"/>
                  </a:cubicBezTo>
                  <a:cubicBezTo>
                    <a:pt x="1229" y="21950"/>
                    <a:pt x="1313" y="24450"/>
                    <a:pt x="2857" y="24450"/>
                  </a:cubicBezTo>
                  <a:cubicBezTo>
                    <a:pt x="2944" y="24450"/>
                    <a:pt x="3037" y="24442"/>
                    <a:pt x="3134" y="24425"/>
                  </a:cubicBezTo>
                  <a:cubicBezTo>
                    <a:pt x="5652" y="23983"/>
                    <a:pt x="7957" y="22485"/>
                    <a:pt x="8885" y="20019"/>
                  </a:cubicBezTo>
                  <a:cubicBezTo>
                    <a:pt x="9323" y="18849"/>
                    <a:pt x="9364" y="17565"/>
                    <a:pt x="9047" y="16378"/>
                  </a:cubicBezTo>
                  <a:cubicBezTo>
                    <a:pt x="9766" y="15686"/>
                    <a:pt x="10320" y="14826"/>
                    <a:pt x="10615" y="13880"/>
                  </a:cubicBezTo>
                  <a:cubicBezTo>
                    <a:pt x="11324" y="11620"/>
                    <a:pt x="10460" y="9203"/>
                    <a:pt x="8809" y="7595"/>
                  </a:cubicBezTo>
                  <a:cubicBezTo>
                    <a:pt x="8889" y="7183"/>
                    <a:pt x="8919" y="6761"/>
                    <a:pt x="8892" y="6339"/>
                  </a:cubicBezTo>
                  <a:cubicBezTo>
                    <a:pt x="8678" y="3255"/>
                    <a:pt x="5931" y="846"/>
                    <a:pt x="3094" y="33"/>
                  </a:cubicBezTo>
                  <a:cubicBezTo>
                    <a:pt x="3018" y="11"/>
                    <a:pt x="2943" y="1"/>
                    <a:pt x="28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9"/>
            <p:cNvSpPr/>
            <p:nvPr/>
          </p:nvSpPr>
          <p:spPr>
            <a:xfrm>
              <a:off x="670463" y="2129550"/>
              <a:ext cx="1719150" cy="2495075"/>
            </a:xfrm>
            <a:custGeom>
              <a:rect b="b" l="l" r="r" t="t"/>
              <a:pathLst>
                <a:path extrusionOk="0" h="99803" w="68766">
                  <a:moveTo>
                    <a:pt x="36466" y="1"/>
                  </a:moveTo>
                  <a:cubicBezTo>
                    <a:pt x="7531" y="1"/>
                    <a:pt x="1" y="73197"/>
                    <a:pt x="1" y="73197"/>
                  </a:cubicBezTo>
                  <a:cubicBezTo>
                    <a:pt x="1" y="73197"/>
                    <a:pt x="4559" y="76362"/>
                    <a:pt x="8865" y="76362"/>
                  </a:cubicBezTo>
                  <a:cubicBezTo>
                    <a:pt x="9110" y="76362"/>
                    <a:pt x="9354" y="76352"/>
                    <a:pt x="9597" y="76330"/>
                  </a:cubicBezTo>
                  <a:lnTo>
                    <a:pt x="21673" y="70904"/>
                  </a:lnTo>
                  <a:lnTo>
                    <a:pt x="19798" y="86218"/>
                  </a:lnTo>
                  <a:lnTo>
                    <a:pt x="9997" y="95196"/>
                  </a:lnTo>
                  <a:lnTo>
                    <a:pt x="24106" y="99802"/>
                  </a:lnTo>
                  <a:lnTo>
                    <a:pt x="57247" y="84702"/>
                  </a:lnTo>
                  <a:lnTo>
                    <a:pt x="51006" y="62365"/>
                  </a:lnTo>
                  <a:cubicBezTo>
                    <a:pt x="51006" y="62365"/>
                    <a:pt x="68766" y="50051"/>
                    <a:pt x="67085" y="36075"/>
                  </a:cubicBezTo>
                  <a:cubicBezTo>
                    <a:pt x="65403" y="22096"/>
                    <a:pt x="66297" y="842"/>
                    <a:pt x="36958" y="8"/>
                  </a:cubicBezTo>
                  <a:cubicBezTo>
                    <a:pt x="36794" y="3"/>
                    <a:pt x="36630" y="1"/>
                    <a:pt x="36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9"/>
            <p:cNvSpPr/>
            <p:nvPr/>
          </p:nvSpPr>
          <p:spPr>
            <a:xfrm>
              <a:off x="453638" y="2044550"/>
              <a:ext cx="1577950" cy="1992025"/>
            </a:xfrm>
            <a:custGeom>
              <a:rect b="b" l="l" r="r" t="t"/>
              <a:pathLst>
                <a:path extrusionOk="0" h="79681" w="63118">
                  <a:moveTo>
                    <a:pt x="42118" y="1"/>
                  </a:moveTo>
                  <a:cubicBezTo>
                    <a:pt x="39354" y="1"/>
                    <a:pt x="36399" y="187"/>
                    <a:pt x="33887" y="774"/>
                  </a:cubicBezTo>
                  <a:cubicBezTo>
                    <a:pt x="33194" y="934"/>
                    <a:pt x="32536" y="1126"/>
                    <a:pt x="31925" y="1351"/>
                  </a:cubicBezTo>
                  <a:cubicBezTo>
                    <a:pt x="22883" y="4698"/>
                    <a:pt x="15181" y="11540"/>
                    <a:pt x="10792" y="20129"/>
                  </a:cubicBezTo>
                  <a:cubicBezTo>
                    <a:pt x="9459" y="22741"/>
                    <a:pt x="10412" y="29688"/>
                    <a:pt x="10930" y="32574"/>
                  </a:cubicBezTo>
                  <a:cubicBezTo>
                    <a:pt x="7807" y="37053"/>
                    <a:pt x="4848" y="38297"/>
                    <a:pt x="1724" y="42776"/>
                  </a:cubicBezTo>
                  <a:cubicBezTo>
                    <a:pt x="884" y="43981"/>
                    <a:pt x="0" y="45379"/>
                    <a:pt x="328" y="46814"/>
                  </a:cubicBezTo>
                  <a:cubicBezTo>
                    <a:pt x="470" y="47445"/>
                    <a:pt x="834" y="47997"/>
                    <a:pt x="1211" y="48523"/>
                  </a:cubicBezTo>
                  <a:cubicBezTo>
                    <a:pt x="2381" y="50178"/>
                    <a:pt x="3694" y="51735"/>
                    <a:pt x="5123" y="53173"/>
                  </a:cubicBezTo>
                  <a:cubicBezTo>
                    <a:pt x="4926" y="56839"/>
                    <a:pt x="4767" y="60616"/>
                    <a:pt x="4608" y="64392"/>
                  </a:cubicBezTo>
                  <a:cubicBezTo>
                    <a:pt x="4438" y="68412"/>
                    <a:pt x="4273" y="72437"/>
                    <a:pt x="4060" y="76343"/>
                  </a:cubicBezTo>
                  <a:cubicBezTo>
                    <a:pt x="6000" y="78178"/>
                    <a:pt x="8465" y="79460"/>
                    <a:pt x="11126" y="79680"/>
                  </a:cubicBezTo>
                  <a:cubicBezTo>
                    <a:pt x="16334" y="71166"/>
                    <a:pt x="24578" y="63498"/>
                    <a:pt x="32922" y="58025"/>
                  </a:cubicBezTo>
                  <a:cubicBezTo>
                    <a:pt x="36931" y="59225"/>
                    <a:pt x="42355" y="59846"/>
                    <a:pt x="46541" y="59889"/>
                  </a:cubicBezTo>
                  <a:cubicBezTo>
                    <a:pt x="46619" y="59890"/>
                    <a:pt x="46697" y="59890"/>
                    <a:pt x="46775" y="59890"/>
                  </a:cubicBezTo>
                  <a:cubicBezTo>
                    <a:pt x="50886" y="59890"/>
                    <a:pt x="55110" y="58775"/>
                    <a:pt x="58217" y="56087"/>
                  </a:cubicBezTo>
                  <a:cubicBezTo>
                    <a:pt x="61378" y="53346"/>
                    <a:pt x="63118" y="48789"/>
                    <a:pt x="61843" y="44804"/>
                  </a:cubicBezTo>
                  <a:cubicBezTo>
                    <a:pt x="61288" y="43077"/>
                    <a:pt x="60223" y="41550"/>
                    <a:pt x="58985" y="40221"/>
                  </a:cubicBezTo>
                  <a:cubicBezTo>
                    <a:pt x="56934" y="38018"/>
                    <a:pt x="54373" y="36294"/>
                    <a:pt x="51561" y="35222"/>
                  </a:cubicBezTo>
                  <a:cubicBezTo>
                    <a:pt x="53937" y="33722"/>
                    <a:pt x="56233" y="31321"/>
                    <a:pt x="58609" y="29816"/>
                  </a:cubicBezTo>
                  <a:cubicBezTo>
                    <a:pt x="57339" y="19359"/>
                    <a:pt x="53034" y="8334"/>
                    <a:pt x="46414" y="135"/>
                  </a:cubicBezTo>
                  <a:cubicBezTo>
                    <a:pt x="45111" y="57"/>
                    <a:pt x="43644" y="1"/>
                    <a:pt x="421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9"/>
            <p:cNvSpPr/>
            <p:nvPr/>
          </p:nvSpPr>
          <p:spPr>
            <a:xfrm>
              <a:off x="1814813" y="2092400"/>
              <a:ext cx="594475" cy="1037250"/>
            </a:xfrm>
            <a:custGeom>
              <a:rect b="b" l="l" r="r" t="t"/>
              <a:pathLst>
                <a:path extrusionOk="0" h="41490" w="23779">
                  <a:moveTo>
                    <a:pt x="1" y="0"/>
                  </a:moveTo>
                  <a:cubicBezTo>
                    <a:pt x="1" y="0"/>
                    <a:pt x="6661" y="6860"/>
                    <a:pt x="8559" y="17784"/>
                  </a:cubicBezTo>
                  <a:cubicBezTo>
                    <a:pt x="10456" y="28709"/>
                    <a:pt x="9818" y="31622"/>
                    <a:pt x="9818" y="31622"/>
                  </a:cubicBezTo>
                  <a:lnTo>
                    <a:pt x="23305" y="41490"/>
                  </a:lnTo>
                  <a:cubicBezTo>
                    <a:pt x="23305" y="41490"/>
                    <a:pt x="23779" y="19471"/>
                    <a:pt x="20840" y="15078"/>
                  </a:cubicBezTo>
                  <a:cubicBezTo>
                    <a:pt x="17902" y="10686"/>
                    <a:pt x="14337" y="343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9"/>
            <p:cNvSpPr/>
            <p:nvPr/>
          </p:nvSpPr>
          <p:spPr>
            <a:xfrm>
              <a:off x="1667188" y="3815950"/>
              <a:ext cx="166000" cy="201525"/>
            </a:xfrm>
            <a:custGeom>
              <a:rect b="b" l="l" r="r" t="t"/>
              <a:pathLst>
                <a:path extrusionOk="0" h="8061" w="6640">
                  <a:moveTo>
                    <a:pt x="6639" y="1"/>
                  </a:moveTo>
                  <a:lnTo>
                    <a:pt x="0" y="956"/>
                  </a:lnTo>
                  <a:lnTo>
                    <a:pt x="2487" y="8013"/>
                  </a:lnTo>
                  <a:lnTo>
                    <a:pt x="5177" y="8060"/>
                  </a:lnTo>
                  <a:lnTo>
                    <a:pt x="663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9"/>
            <p:cNvSpPr/>
            <p:nvPr/>
          </p:nvSpPr>
          <p:spPr>
            <a:xfrm>
              <a:off x="1818413" y="3686950"/>
              <a:ext cx="311500" cy="237750"/>
            </a:xfrm>
            <a:custGeom>
              <a:rect b="b" l="l" r="r" t="t"/>
              <a:pathLst>
                <a:path extrusionOk="0" h="9510" w="12460">
                  <a:moveTo>
                    <a:pt x="1361" y="1"/>
                  </a:moveTo>
                  <a:lnTo>
                    <a:pt x="1" y="2573"/>
                  </a:lnTo>
                  <a:lnTo>
                    <a:pt x="7388" y="8005"/>
                  </a:lnTo>
                  <a:lnTo>
                    <a:pt x="11997" y="9509"/>
                  </a:lnTo>
                  <a:lnTo>
                    <a:pt x="12459" y="8099"/>
                  </a:lnTo>
                  <a:lnTo>
                    <a:pt x="8895" y="3709"/>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9"/>
            <p:cNvSpPr/>
            <p:nvPr/>
          </p:nvSpPr>
          <p:spPr>
            <a:xfrm>
              <a:off x="1956788" y="3759950"/>
              <a:ext cx="120800" cy="146425"/>
            </a:xfrm>
            <a:custGeom>
              <a:rect b="b" l="l" r="r" t="t"/>
              <a:pathLst>
                <a:path extrusionOk="0" h="5857" w="4832">
                  <a:moveTo>
                    <a:pt x="1762" y="0"/>
                  </a:moveTo>
                  <a:lnTo>
                    <a:pt x="1" y="3723"/>
                  </a:lnTo>
                  <a:lnTo>
                    <a:pt x="1853" y="5085"/>
                  </a:lnTo>
                  <a:lnTo>
                    <a:pt x="4216" y="5857"/>
                  </a:lnTo>
                  <a:lnTo>
                    <a:pt x="4832" y="2600"/>
                  </a:lnTo>
                  <a:lnTo>
                    <a:pt x="3360" y="789"/>
                  </a:lnTo>
                  <a:lnTo>
                    <a:pt x="176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9"/>
            <p:cNvSpPr/>
            <p:nvPr/>
          </p:nvSpPr>
          <p:spPr>
            <a:xfrm>
              <a:off x="1043963" y="3656850"/>
              <a:ext cx="485200" cy="846875"/>
            </a:xfrm>
            <a:custGeom>
              <a:rect b="b" l="l" r="r" t="t"/>
              <a:pathLst>
                <a:path extrusionOk="0" h="33875" w="19408">
                  <a:moveTo>
                    <a:pt x="19407" y="0"/>
                  </a:moveTo>
                  <a:lnTo>
                    <a:pt x="11441" y="2085"/>
                  </a:lnTo>
                  <a:lnTo>
                    <a:pt x="7800" y="7974"/>
                  </a:lnTo>
                  <a:lnTo>
                    <a:pt x="6586" y="26525"/>
                  </a:lnTo>
                  <a:lnTo>
                    <a:pt x="1" y="31869"/>
                  </a:lnTo>
                  <a:lnTo>
                    <a:pt x="6148" y="33875"/>
                  </a:lnTo>
                  <a:cubicBezTo>
                    <a:pt x="8255" y="27692"/>
                    <a:pt x="17635" y="22012"/>
                    <a:pt x="17635" y="22012"/>
                  </a:cubicBezTo>
                  <a:lnTo>
                    <a:pt x="1940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9"/>
            <p:cNvSpPr/>
            <p:nvPr/>
          </p:nvSpPr>
          <p:spPr>
            <a:xfrm>
              <a:off x="1984763" y="3134050"/>
              <a:ext cx="514075" cy="575525"/>
            </a:xfrm>
            <a:custGeom>
              <a:rect b="b" l="l" r="r" t="t"/>
              <a:pathLst>
                <a:path extrusionOk="0" h="23021" w="20563">
                  <a:moveTo>
                    <a:pt x="11203" y="1"/>
                  </a:moveTo>
                  <a:cubicBezTo>
                    <a:pt x="7236" y="1"/>
                    <a:pt x="3329" y="3043"/>
                    <a:pt x="1816" y="7677"/>
                  </a:cubicBezTo>
                  <a:cubicBezTo>
                    <a:pt x="0" y="13236"/>
                    <a:pt x="1583" y="21237"/>
                    <a:pt x="6259" y="22763"/>
                  </a:cubicBezTo>
                  <a:cubicBezTo>
                    <a:pt x="6795" y="22938"/>
                    <a:pt x="7349" y="23020"/>
                    <a:pt x="7912" y="23020"/>
                  </a:cubicBezTo>
                  <a:cubicBezTo>
                    <a:pt x="12256" y="23020"/>
                    <a:pt x="17140" y="18126"/>
                    <a:pt x="18747" y="13205"/>
                  </a:cubicBezTo>
                  <a:cubicBezTo>
                    <a:pt x="20563" y="7647"/>
                    <a:pt x="18244" y="1901"/>
                    <a:pt x="13567" y="376"/>
                  </a:cubicBezTo>
                  <a:cubicBezTo>
                    <a:pt x="12789" y="122"/>
                    <a:pt x="11995" y="1"/>
                    <a:pt x="112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9"/>
            <p:cNvSpPr/>
            <p:nvPr/>
          </p:nvSpPr>
          <p:spPr>
            <a:xfrm>
              <a:off x="2017688" y="3286050"/>
              <a:ext cx="143275" cy="123050"/>
            </a:xfrm>
            <a:custGeom>
              <a:rect b="b" l="l" r="r" t="t"/>
              <a:pathLst>
                <a:path extrusionOk="0" h="4922" w="5731">
                  <a:moveTo>
                    <a:pt x="708" y="1"/>
                  </a:moveTo>
                  <a:lnTo>
                    <a:pt x="1" y="2164"/>
                  </a:lnTo>
                  <a:lnTo>
                    <a:pt x="4305" y="4922"/>
                  </a:lnTo>
                  <a:lnTo>
                    <a:pt x="5730" y="2471"/>
                  </a:lnTo>
                  <a:lnTo>
                    <a:pt x="70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9"/>
            <p:cNvSpPr/>
            <p:nvPr/>
          </p:nvSpPr>
          <p:spPr>
            <a:xfrm>
              <a:off x="2043263" y="3489350"/>
              <a:ext cx="52725" cy="37325"/>
            </a:xfrm>
            <a:custGeom>
              <a:rect b="b" l="l" r="r" t="t"/>
              <a:pathLst>
                <a:path extrusionOk="0" h="1493" w="2109">
                  <a:moveTo>
                    <a:pt x="1042" y="1"/>
                  </a:moveTo>
                  <a:cubicBezTo>
                    <a:pt x="302" y="1"/>
                    <a:pt x="0" y="1183"/>
                    <a:pt x="823" y="1452"/>
                  </a:cubicBezTo>
                  <a:cubicBezTo>
                    <a:pt x="909" y="1480"/>
                    <a:pt x="990" y="1492"/>
                    <a:pt x="1067" y="1492"/>
                  </a:cubicBezTo>
                  <a:cubicBezTo>
                    <a:pt x="1806" y="1492"/>
                    <a:pt x="2108" y="311"/>
                    <a:pt x="1285" y="41"/>
                  </a:cubicBezTo>
                  <a:cubicBezTo>
                    <a:pt x="1200" y="13"/>
                    <a:pt x="1118" y="1"/>
                    <a:pt x="10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9"/>
            <p:cNvSpPr/>
            <p:nvPr/>
          </p:nvSpPr>
          <p:spPr>
            <a:xfrm>
              <a:off x="2168588" y="2417475"/>
              <a:ext cx="633775" cy="864125"/>
            </a:xfrm>
            <a:custGeom>
              <a:rect b="b" l="l" r="r" t="t"/>
              <a:pathLst>
                <a:path extrusionOk="0" h="34565" w="25351">
                  <a:moveTo>
                    <a:pt x="24226" y="1"/>
                  </a:moveTo>
                  <a:cubicBezTo>
                    <a:pt x="24122" y="1"/>
                    <a:pt x="24016" y="16"/>
                    <a:pt x="23910" y="48"/>
                  </a:cubicBezTo>
                  <a:cubicBezTo>
                    <a:pt x="23681" y="115"/>
                    <a:pt x="23481" y="257"/>
                    <a:pt x="23339" y="450"/>
                  </a:cubicBezTo>
                  <a:lnTo>
                    <a:pt x="631" y="31483"/>
                  </a:lnTo>
                  <a:cubicBezTo>
                    <a:pt x="0" y="32347"/>
                    <a:pt x="188" y="33561"/>
                    <a:pt x="1053" y="34193"/>
                  </a:cubicBezTo>
                  <a:cubicBezTo>
                    <a:pt x="1398" y="34444"/>
                    <a:pt x="1797" y="34564"/>
                    <a:pt x="2192" y="34564"/>
                  </a:cubicBezTo>
                  <a:cubicBezTo>
                    <a:pt x="2818" y="34564"/>
                    <a:pt x="3433" y="34263"/>
                    <a:pt x="3807" y="33701"/>
                  </a:cubicBezTo>
                  <a:lnTo>
                    <a:pt x="25351" y="1352"/>
                  </a:lnTo>
                  <a:lnTo>
                    <a:pt x="25312" y="980"/>
                  </a:lnTo>
                  <a:cubicBezTo>
                    <a:pt x="25252" y="409"/>
                    <a:pt x="24768" y="1"/>
                    <a:pt x="242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9"/>
            <p:cNvSpPr/>
            <p:nvPr/>
          </p:nvSpPr>
          <p:spPr>
            <a:xfrm>
              <a:off x="2168188" y="3231025"/>
              <a:ext cx="272750" cy="426175"/>
            </a:xfrm>
            <a:custGeom>
              <a:rect b="b" l="l" r="r" t="t"/>
              <a:pathLst>
                <a:path extrusionOk="0" h="17047" w="10910">
                  <a:moveTo>
                    <a:pt x="7814" y="0"/>
                  </a:moveTo>
                  <a:cubicBezTo>
                    <a:pt x="7783" y="0"/>
                    <a:pt x="7752" y="1"/>
                    <a:pt x="7721" y="3"/>
                  </a:cubicBezTo>
                  <a:cubicBezTo>
                    <a:pt x="5996" y="106"/>
                    <a:pt x="4455" y="2920"/>
                    <a:pt x="3694" y="4191"/>
                  </a:cubicBezTo>
                  <a:cubicBezTo>
                    <a:pt x="1703" y="7519"/>
                    <a:pt x="1" y="11331"/>
                    <a:pt x="621" y="15158"/>
                  </a:cubicBezTo>
                  <a:cubicBezTo>
                    <a:pt x="733" y="15853"/>
                    <a:pt x="989" y="16621"/>
                    <a:pt x="1626" y="16922"/>
                  </a:cubicBezTo>
                  <a:cubicBezTo>
                    <a:pt x="1813" y="17010"/>
                    <a:pt x="2012" y="17047"/>
                    <a:pt x="2214" y="17047"/>
                  </a:cubicBezTo>
                  <a:cubicBezTo>
                    <a:pt x="2670" y="17047"/>
                    <a:pt x="3145" y="16858"/>
                    <a:pt x="3561" y="16643"/>
                  </a:cubicBezTo>
                  <a:cubicBezTo>
                    <a:pt x="6780" y="14980"/>
                    <a:pt x="9037" y="11800"/>
                    <a:pt x="10149" y="8353"/>
                  </a:cubicBezTo>
                  <a:cubicBezTo>
                    <a:pt x="10624" y="6877"/>
                    <a:pt x="10910" y="5307"/>
                    <a:pt x="10661" y="3777"/>
                  </a:cubicBezTo>
                  <a:cubicBezTo>
                    <a:pt x="10453" y="2484"/>
                    <a:pt x="9438" y="0"/>
                    <a:pt x="781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9"/>
            <p:cNvSpPr/>
            <p:nvPr/>
          </p:nvSpPr>
          <p:spPr>
            <a:xfrm>
              <a:off x="2244713" y="3319575"/>
              <a:ext cx="166300" cy="262000"/>
            </a:xfrm>
            <a:custGeom>
              <a:rect b="b" l="l" r="r" t="t"/>
              <a:pathLst>
                <a:path extrusionOk="0" h="10480" w="6652">
                  <a:moveTo>
                    <a:pt x="4923" y="0"/>
                  </a:moveTo>
                  <a:cubicBezTo>
                    <a:pt x="4568" y="0"/>
                    <a:pt x="4200" y="153"/>
                    <a:pt x="3873" y="433"/>
                  </a:cubicBezTo>
                  <a:cubicBezTo>
                    <a:pt x="1916" y="2110"/>
                    <a:pt x="882" y="5784"/>
                    <a:pt x="233" y="8168"/>
                  </a:cubicBezTo>
                  <a:cubicBezTo>
                    <a:pt x="114" y="8610"/>
                    <a:pt x="1" y="9070"/>
                    <a:pt x="82" y="9520"/>
                  </a:cubicBezTo>
                  <a:cubicBezTo>
                    <a:pt x="165" y="9971"/>
                    <a:pt x="492" y="10408"/>
                    <a:pt x="945" y="10471"/>
                  </a:cubicBezTo>
                  <a:cubicBezTo>
                    <a:pt x="985" y="10477"/>
                    <a:pt x="1024" y="10479"/>
                    <a:pt x="1064" y="10479"/>
                  </a:cubicBezTo>
                  <a:cubicBezTo>
                    <a:pt x="1344" y="10479"/>
                    <a:pt x="1617" y="10350"/>
                    <a:pt x="1862" y="10205"/>
                  </a:cubicBezTo>
                  <a:cubicBezTo>
                    <a:pt x="3916" y="8992"/>
                    <a:pt x="5063" y="6686"/>
                    <a:pt x="5783" y="4412"/>
                  </a:cubicBezTo>
                  <a:cubicBezTo>
                    <a:pt x="6111" y="3376"/>
                    <a:pt x="6651" y="1731"/>
                    <a:pt x="6038" y="702"/>
                  </a:cubicBezTo>
                  <a:cubicBezTo>
                    <a:pt x="5749" y="219"/>
                    <a:pt x="5346" y="0"/>
                    <a:pt x="49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9"/>
            <p:cNvSpPr/>
            <p:nvPr/>
          </p:nvSpPr>
          <p:spPr>
            <a:xfrm>
              <a:off x="2334663" y="3359550"/>
              <a:ext cx="47275" cy="42950"/>
            </a:xfrm>
            <a:custGeom>
              <a:rect b="b" l="l" r="r" t="t"/>
              <a:pathLst>
                <a:path extrusionOk="0" h="1718" w="1891">
                  <a:moveTo>
                    <a:pt x="960" y="0"/>
                  </a:moveTo>
                  <a:cubicBezTo>
                    <a:pt x="595" y="0"/>
                    <a:pt x="226" y="228"/>
                    <a:pt x="125" y="591"/>
                  </a:cubicBezTo>
                  <a:cubicBezTo>
                    <a:pt x="1" y="1042"/>
                    <a:pt x="218" y="1528"/>
                    <a:pt x="677" y="1678"/>
                  </a:cubicBezTo>
                  <a:cubicBezTo>
                    <a:pt x="759" y="1705"/>
                    <a:pt x="845" y="1718"/>
                    <a:pt x="932" y="1718"/>
                  </a:cubicBezTo>
                  <a:cubicBezTo>
                    <a:pt x="1296" y="1718"/>
                    <a:pt x="1665" y="1489"/>
                    <a:pt x="1764" y="1126"/>
                  </a:cubicBezTo>
                  <a:cubicBezTo>
                    <a:pt x="1890" y="677"/>
                    <a:pt x="1673" y="189"/>
                    <a:pt x="1212" y="39"/>
                  </a:cubicBezTo>
                  <a:cubicBezTo>
                    <a:pt x="1131" y="13"/>
                    <a:pt x="1045" y="0"/>
                    <a:pt x="9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9"/>
            <p:cNvSpPr/>
            <p:nvPr/>
          </p:nvSpPr>
          <p:spPr>
            <a:xfrm>
              <a:off x="2319513" y="3438625"/>
              <a:ext cx="26800" cy="24475"/>
            </a:xfrm>
            <a:custGeom>
              <a:rect b="b" l="l" r="r" t="t"/>
              <a:pathLst>
                <a:path extrusionOk="0" h="979" w="1072">
                  <a:moveTo>
                    <a:pt x="531" y="1"/>
                  </a:moveTo>
                  <a:cubicBezTo>
                    <a:pt x="417" y="1"/>
                    <a:pt x="302" y="40"/>
                    <a:pt x="209" y="122"/>
                  </a:cubicBezTo>
                  <a:cubicBezTo>
                    <a:pt x="6" y="302"/>
                    <a:pt x="0" y="610"/>
                    <a:pt x="167" y="816"/>
                  </a:cubicBezTo>
                  <a:cubicBezTo>
                    <a:pt x="260" y="929"/>
                    <a:pt x="382" y="978"/>
                    <a:pt x="506" y="978"/>
                  </a:cubicBezTo>
                  <a:cubicBezTo>
                    <a:pt x="670" y="978"/>
                    <a:pt x="838" y="893"/>
                    <a:pt x="946" y="760"/>
                  </a:cubicBezTo>
                  <a:cubicBezTo>
                    <a:pt x="1072" y="607"/>
                    <a:pt x="1043" y="366"/>
                    <a:pt x="938" y="215"/>
                  </a:cubicBezTo>
                  <a:cubicBezTo>
                    <a:pt x="843" y="75"/>
                    <a:pt x="688"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9"/>
            <p:cNvSpPr/>
            <p:nvPr/>
          </p:nvSpPr>
          <p:spPr>
            <a:xfrm>
              <a:off x="2270588" y="3484500"/>
              <a:ext cx="58025" cy="41050"/>
            </a:xfrm>
            <a:custGeom>
              <a:rect b="b" l="l" r="r" t="t"/>
              <a:pathLst>
                <a:path extrusionOk="0" h="1642" w="2321">
                  <a:moveTo>
                    <a:pt x="1145" y="0"/>
                  </a:moveTo>
                  <a:cubicBezTo>
                    <a:pt x="331" y="0"/>
                    <a:pt x="0" y="1300"/>
                    <a:pt x="907" y="1597"/>
                  </a:cubicBezTo>
                  <a:cubicBezTo>
                    <a:pt x="1001" y="1628"/>
                    <a:pt x="1090" y="1641"/>
                    <a:pt x="1174" y="1641"/>
                  </a:cubicBezTo>
                  <a:cubicBezTo>
                    <a:pt x="1988" y="1641"/>
                    <a:pt x="2321" y="340"/>
                    <a:pt x="1413" y="45"/>
                  </a:cubicBezTo>
                  <a:cubicBezTo>
                    <a:pt x="1319" y="14"/>
                    <a:pt x="1229" y="0"/>
                    <a:pt x="114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9"/>
            <p:cNvSpPr/>
            <p:nvPr/>
          </p:nvSpPr>
          <p:spPr>
            <a:xfrm>
              <a:off x="2072263" y="3603325"/>
              <a:ext cx="97025" cy="82275"/>
            </a:xfrm>
            <a:custGeom>
              <a:rect b="b" l="l" r="r" t="t"/>
              <a:pathLst>
                <a:path extrusionOk="0" h="3291" w="3881">
                  <a:moveTo>
                    <a:pt x="103" y="1"/>
                  </a:moveTo>
                  <a:cubicBezTo>
                    <a:pt x="51" y="1"/>
                    <a:pt x="0" y="68"/>
                    <a:pt x="21" y="127"/>
                  </a:cubicBezTo>
                  <a:cubicBezTo>
                    <a:pt x="386" y="1130"/>
                    <a:pt x="713" y="1788"/>
                    <a:pt x="1572" y="2462"/>
                  </a:cubicBezTo>
                  <a:cubicBezTo>
                    <a:pt x="1980" y="2781"/>
                    <a:pt x="2642" y="3290"/>
                    <a:pt x="3224" y="3290"/>
                  </a:cubicBezTo>
                  <a:cubicBezTo>
                    <a:pt x="3414" y="3290"/>
                    <a:pt x="3596" y="3236"/>
                    <a:pt x="3757" y="3103"/>
                  </a:cubicBezTo>
                  <a:cubicBezTo>
                    <a:pt x="3875" y="3004"/>
                    <a:pt x="3880" y="2852"/>
                    <a:pt x="3830" y="2723"/>
                  </a:cubicBezTo>
                  <a:cubicBezTo>
                    <a:pt x="3590" y="2101"/>
                    <a:pt x="2599" y="2033"/>
                    <a:pt x="2067" y="1715"/>
                  </a:cubicBezTo>
                  <a:cubicBezTo>
                    <a:pt x="1400" y="1312"/>
                    <a:pt x="597" y="672"/>
                    <a:pt x="160" y="34"/>
                  </a:cubicBezTo>
                  <a:cubicBezTo>
                    <a:pt x="143" y="10"/>
                    <a:pt x="123" y="1"/>
                    <a:pt x="103" y="1"/>
                  </a:cubicBezTo>
                  <a:close/>
                </a:path>
              </a:pathLst>
            </a:custGeom>
            <a:solidFill>
              <a:srgbClr val="245A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9"/>
            <p:cNvSpPr/>
            <p:nvPr/>
          </p:nvSpPr>
          <p:spPr>
            <a:xfrm>
              <a:off x="753913" y="2583100"/>
              <a:ext cx="538625" cy="473225"/>
            </a:xfrm>
            <a:custGeom>
              <a:rect b="b" l="l" r="r" t="t"/>
              <a:pathLst>
                <a:path extrusionOk="0" h="18929" w="21545">
                  <a:moveTo>
                    <a:pt x="13506" y="1"/>
                  </a:moveTo>
                  <a:cubicBezTo>
                    <a:pt x="12791" y="1"/>
                    <a:pt x="12037" y="115"/>
                    <a:pt x="11253" y="362"/>
                  </a:cubicBezTo>
                  <a:cubicBezTo>
                    <a:pt x="6477" y="1866"/>
                    <a:pt x="0" y="9380"/>
                    <a:pt x="1727" y="14550"/>
                  </a:cubicBezTo>
                  <a:cubicBezTo>
                    <a:pt x="2522" y="16929"/>
                    <a:pt x="4960" y="18485"/>
                    <a:pt x="7446" y="18837"/>
                  </a:cubicBezTo>
                  <a:cubicBezTo>
                    <a:pt x="7879" y="18899"/>
                    <a:pt x="8316" y="18929"/>
                    <a:pt x="8752" y="18929"/>
                  </a:cubicBezTo>
                  <a:cubicBezTo>
                    <a:pt x="11011" y="18929"/>
                    <a:pt x="13265" y="18127"/>
                    <a:pt x="15092" y="16783"/>
                  </a:cubicBezTo>
                  <a:cubicBezTo>
                    <a:pt x="17271" y="15180"/>
                    <a:pt x="18861" y="12845"/>
                    <a:pt x="19788" y="10304"/>
                  </a:cubicBezTo>
                  <a:cubicBezTo>
                    <a:pt x="21545" y="5495"/>
                    <a:pt x="18464" y="1"/>
                    <a:pt x="135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9"/>
            <p:cNvSpPr/>
            <p:nvPr/>
          </p:nvSpPr>
          <p:spPr>
            <a:xfrm>
              <a:off x="798313" y="2678600"/>
              <a:ext cx="337550" cy="328900"/>
            </a:xfrm>
            <a:custGeom>
              <a:rect b="b" l="l" r="r" t="t"/>
              <a:pathLst>
                <a:path extrusionOk="0" h="13156" w="13502">
                  <a:moveTo>
                    <a:pt x="8427" y="0"/>
                  </a:moveTo>
                  <a:cubicBezTo>
                    <a:pt x="7705" y="0"/>
                    <a:pt x="6943" y="188"/>
                    <a:pt x="6173" y="608"/>
                  </a:cubicBezTo>
                  <a:cubicBezTo>
                    <a:pt x="3257" y="2204"/>
                    <a:pt x="1" y="7941"/>
                    <a:pt x="1792" y="11088"/>
                  </a:cubicBezTo>
                  <a:cubicBezTo>
                    <a:pt x="2572" y="12455"/>
                    <a:pt x="4210" y="13155"/>
                    <a:pt x="5791" y="13155"/>
                  </a:cubicBezTo>
                  <a:cubicBezTo>
                    <a:pt x="5885" y="13155"/>
                    <a:pt x="5979" y="13153"/>
                    <a:pt x="6073" y="13148"/>
                  </a:cubicBezTo>
                  <a:cubicBezTo>
                    <a:pt x="7870" y="13050"/>
                    <a:pt x="9580" y="12149"/>
                    <a:pt x="10794" y="10823"/>
                  </a:cubicBezTo>
                  <a:cubicBezTo>
                    <a:pt x="12009" y="9496"/>
                    <a:pt x="12745" y="7770"/>
                    <a:pt x="13023" y="5992"/>
                  </a:cubicBezTo>
                  <a:cubicBezTo>
                    <a:pt x="13501" y="2922"/>
                    <a:pt x="11278" y="0"/>
                    <a:pt x="8427" y="0"/>
                  </a:cubicBezTo>
                  <a:close/>
                </a:path>
              </a:pathLst>
            </a:custGeom>
            <a:solidFill>
              <a:srgbClr val="245A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9"/>
            <p:cNvSpPr/>
            <p:nvPr/>
          </p:nvSpPr>
          <p:spPr>
            <a:xfrm>
              <a:off x="853363" y="2764700"/>
              <a:ext cx="145025" cy="141375"/>
            </a:xfrm>
            <a:custGeom>
              <a:rect b="b" l="l" r="r" t="t"/>
              <a:pathLst>
                <a:path extrusionOk="0" h="5655" w="5801">
                  <a:moveTo>
                    <a:pt x="3622" y="1"/>
                  </a:moveTo>
                  <a:cubicBezTo>
                    <a:pt x="3312" y="1"/>
                    <a:pt x="2984" y="81"/>
                    <a:pt x="2654" y="262"/>
                  </a:cubicBezTo>
                  <a:cubicBezTo>
                    <a:pt x="1398" y="949"/>
                    <a:pt x="0" y="3412"/>
                    <a:pt x="770" y="4766"/>
                  </a:cubicBezTo>
                  <a:cubicBezTo>
                    <a:pt x="1105" y="5354"/>
                    <a:pt x="1809" y="5654"/>
                    <a:pt x="2492" y="5654"/>
                  </a:cubicBezTo>
                  <a:cubicBezTo>
                    <a:pt x="2532" y="5654"/>
                    <a:pt x="2571" y="5653"/>
                    <a:pt x="2611" y="5651"/>
                  </a:cubicBezTo>
                  <a:cubicBezTo>
                    <a:pt x="3383" y="5610"/>
                    <a:pt x="4116" y="5222"/>
                    <a:pt x="4638" y="4651"/>
                  </a:cubicBezTo>
                  <a:cubicBezTo>
                    <a:pt x="5160" y="4082"/>
                    <a:pt x="5478" y="3341"/>
                    <a:pt x="5595" y="2575"/>
                  </a:cubicBezTo>
                  <a:cubicBezTo>
                    <a:pt x="5800" y="1256"/>
                    <a:pt x="4846" y="1"/>
                    <a:pt x="36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9"/>
            <p:cNvSpPr/>
            <p:nvPr/>
          </p:nvSpPr>
          <p:spPr>
            <a:xfrm>
              <a:off x="555138" y="2044550"/>
              <a:ext cx="1476450" cy="1992025"/>
            </a:xfrm>
            <a:custGeom>
              <a:rect b="b" l="l" r="r" t="t"/>
              <a:pathLst>
                <a:path extrusionOk="0" h="79681" w="59058">
                  <a:moveTo>
                    <a:pt x="38060" y="1"/>
                  </a:moveTo>
                  <a:cubicBezTo>
                    <a:pt x="35295" y="1"/>
                    <a:pt x="32340" y="187"/>
                    <a:pt x="29828" y="774"/>
                  </a:cubicBezTo>
                  <a:cubicBezTo>
                    <a:pt x="32550" y="1963"/>
                    <a:pt x="34749" y="4522"/>
                    <a:pt x="36311" y="7156"/>
                  </a:cubicBezTo>
                  <a:cubicBezTo>
                    <a:pt x="39860" y="13148"/>
                    <a:pt x="41472" y="20268"/>
                    <a:pt x="40856" y="27207"/>
                  </a:cubicBezTo>
                  <a:cubicBezTo>
                    <a:pt x="40703" y="28912"/>
                    <a:pt x="40347" y="30748"/>
                    <a:pt x="39069" y="31892"/>
                  </a:cubicBezTo>
                  <a:cubicBezTo>
                    <a:pt x="38003" y="32849"/>
                    <a:pt x="36566" y="33100"/>
                    <a:pt x="35097" y="33100"/>
                  </a:cubicBezTo>
                  <a:cubicBezTo>
                    <a:pt x="34410" y="33100"/>
                    <a:pt x="33716" y="33045"/>
                    <a:pt x="33050" y="32982"/>
                  </a:cubicBezTo>
                  <a:lnTo>
                    <a:pt x="33050" y="32982"/>
                  </a:lnTo>
                  <a:cubicBezTo>
                    <a:pt x="34730" y="36019"/>
                    <a:pt x="32908" y="39907"/>
                    <a:pt x="30320" y="42219"/>
                  </a:cubicBezTo>
                  <a:cubicBezTo>
                    <a:pt x="25792" y="46269"/>
                    <a:pt x="19358" y="47406"/>
                    <a:pt x="13277" y="47406"/>
                  </a:cubicBezTo>
                  <a:cubicBezTo>
                    <a:pt x="13220" y="47406"/>
                    <a:pt x="13162" y="47406"/>
                    <a:pt x="13105" y="47406"/>
                  </a:cubicBezTo>
                  <a:lnTo>
                    <a:pt x="13105" y="47406"/>
                  </a:lnTo>
                  <a:cubicBezTo>
                    <a:pt x="15809" y="51466"/>
                    <a:pt x="13853" y="57308"/>
                    <a:pt x="10071" y="60385"/>
                  </a:cubicBezTo>
                  <a:cubicBezTo>
                    <a:pt x="7365" y="62588"/>
                    <a:pt x="4010" y="63708"/>
                    <a:pt x="548" y="64392"/>
                  </a:cubicBezTo>
                  <a:cubicBezTo>
                    <a:pt x="378" y="68412"/>
                    <a:pt x="213" y="72437"/>
                    <a:pt x="0" y="76343"/>
                  </a:cubicBezTo>
                  <a:cubicBezTo>
                    <a:pt x="1940" y="78178"/>
                    <a:pt x="4405" y="79460"/>
                    <a:pt x="7066" y="79680"/>
                  </a:cubicBezTo>
                  <a:cubicBezTo>
                    <a:pt x="12274" y="71166"/>
                    <a:pt x="20518" y="63498"/>
                    <a:pt x="28862" y="58025"/>
                  </a:cubicBezTo>
                  <a:cubicBezTo>
                    <a:pt x="32871" y="59225"/>
                    <a:pt x="38295" y="59846"/>
                    <a:pt x="42481" y="59889"/>
                  </a:cubicBezTo>
                  <a:cubicBezTo>
                    <a:pt x="42559" y="59890"/>
                    <a:pt x="42637" y="59890"/>
                    <a:pt x="42715" y="59890"/>
                  </a:cubicBezTo>
                  <a:cubicBezTo>
                    <a:pt x="46826" y="59890"/>
                    <a:pt x="51050" y="58775"/>
                    <a:pt x="54157" y="56087"/>
                  </a:cubicBezTo>
                  <a:cubicBezTo>
                    <a:pt x="57318" y="53346"/>
                    <a:pt x="59058" y="48789"/>
                    <a:pt x="57785" y="44803"/>
                  </a:cubicBezTo>
                  <a:cubicBezTo>
                    <a:pt x="57230" y="43077"/>
                    <a:pt x="56164" y="41548"/>
                    <a:pt x="54927" y="40221"/>
                  </a:cubicBezTo>
                  <a:cubicBezTo>
                    <a:pt x="52877" y="38018"/>
                    <a:pt x="50316" y="36294"/>
                    <a:pt x="47502" y="35222"/>
                  </a:cubicBezTo>
                  <a:cubicBezTo>
                    <a:pt x="49880" y="33722"/>
                    <a:pt x="52176" y="31320"/>
                    <a:pt x="54552" y="29816"/>
                  </a:cubicBezTo>
                  <a:cubicBezTo>
                    <a:pt x="53280" y="19359"/>
                    <a:pt x="48976" y="8334"/>
                    <a:pt x="42357" y="135"/>
                  </a:cubicBezTo>
                  <a:cubicBezTo>
                    <a:pt x="41053" y="57"/>
                    <a:pt x="39586" y="1"/>
                    <a:pt x="380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9"/>
            <p:cNvSpPr/>
            <p:nvPr/>
          </p:nvSpPr>
          <p:spPr>
            <a:xfrm>
              <a:off x="589063" y="3280975"/>
              <a:ext cx="130450" cy="107200"/>
            </a:xfrm>
            <a:custGeom>
              <a:rect b="b" l="l" r="r" t="t"/>
              <a:pathLst>
                <a:path extrusionOk="0" h="4288" w="5218">
                  <a:moveTo>
                    <a:pt x="1" y="0"/>
                  </a:moveTo>
                  <a:lnTo>
                    <a:pt x="428" y="790"/>
                  </a:lnTo>
                  <a:cubicBezTo>
                    <a:pt x="989" y="1515"/>
                    <a:pt x="1551" y="2242"/>
                    <a:pt x="2114" y="2966"/>
                  </a:cubicBezTo>
                  <a:cubicBezTo>
                    <a:pt x="2478" y="3437"/>
                    <a:pt x="2865" y="3924"/>
                    <a:pt x="3411" y="4166"/>
                  </a:cubicBezTo>
                  <a:cubicBezTo>
                    <a:pt x="3593" y="4246"/>
                    <a:pt x="3797" y="4287"/>
                    <a:pt x="3999" y="4287"/>
                  </a:cubicBezTo>
                  <a:cubicBezTo>
                    <a:pt x="4402" y="4287"/>
                    <a:pt x="4797" y="4123"/>
                    <a:pt x="4986" y="3774"/>
                  </a:cubicBezTo>
                  <a:cubicBezTo>
                    <a:pt x="5218" y="3344"/>
                    <a:pt x="5056" y="2783"/>
                    <a:pt x="4729" y="2418"/>
                  </a:cubicBezTo>
                  <a:cubicBezTo>
                    <a:pt x="4401" y="2053"/>
                    <a:pt x="3943" y="1839"/>
                    <a:pt x="3498" y="1634"/>
                  </a:cubicBezTo>
                  <a:cubicBezTo>
                    <a:pt x="2331" y="1093"/>
                    <a:pt x="1165" y="55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9"/>
            <p:cNvSpPr/>
            <p:nvPr/>
          </p:nvSpPr>
          <p:spPr>
            <a:xfrm>
              <a:off x="1796038" y="2713375"/>
              <a:ext cx="94475" cy="84300"/>
            </a:xfrm>
            <a:custGeom>
              <a:rect b="b" l="l" r="r" t="t"/>
              <a:pathLst>
                <a:path extrusionOk="0" h="3372" w="3779">
                  <a:moveTo>
                    <a:pt x="1887" y="1"/>
                  </a:moveTo>
                  <a:cubicBezTo>
                    <a:pt x="1178" y="1"/>
                    <a:pt x="519" y="453"/>
                    <a:pt x="288" y="1164"/>
                  </a:cubicBezTo>
                  <a:cubicBezTo>
                    <a:pt x="0" y="2048"/>
                    <a:pt x="481" y="2999"/>
                    <a:pt x="1367" y="3288"/>
                  </a:cubicBezTo>
                  <a:cubicBezTo>
                    <a:pt x="1540" y="3344"/>
                    <a:pt x="1716" y="3371"/>
                    <a:pt x="1889" y="3371"/>
                  </a:cubicBezTo>
                  <a:cubicBezTo>
                    <a:pt x="2599" y="3371"/>
                    <a:pt x="3259" y="2921"/>
                    <a:pt x="3491" y="2209"/>
                  </a:cubicBezTo>
                  <a:cubicBezTo>
                    <a:pt x="3778" y="1325"/>
                    <a:pt x="3295" y="374"/>
                    <a:pt x="2412" y="85"/>
                  </a:cubicBezTo>
                  <a:cubicBezTo>
                    <a:pt x="2238" y="28"/>
                    <a:pt x="2061" y="1"/>
                    <a:pt x="18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9"/>
            <p:cNvSpPr/>
            <p:nvPr/>
          </p:nvSpPr>
          <p:spPr>
            <a:xfrm>
              <a:off x="1816788" y="2731925"/>
              <a:ext cx="52975" cy="47250"/>
            </a:xfrm>
            <a:custGeom>
              <a:rect b="b" l="l" r="r" t="t"/>
              <a:pathLst>
                <a:path extrusionOk="0" h="1890" w="2119">
                  <a:moveTo>
                    <a:pt x="1059" y="0"/>
                  </a:moveTo>
                  <a:cubicBezTo>
                    <a:pt x="660" y="0"/>
                    <a:pt x="290" y="254"/>
                    <a:pt x="160" y="652"/>
                  </a:cubicBezTo>
                  <a:cubicBezTo>
                    <a:pt x="0" y="1147"/>
                    <a:pt x="269" y="1681"/>
                    <a:pt x="766" y="1842"/>
                  </a:cubicBezTo>
                  <a:cubicBezTo>
                    <a:pt x="863" y="1874"/>
                    <a:pt x="961" y="1889"/>
                    <a:pt x="1058" y="1889"/>
                  </a:cubicBezTo>
                  <a:cubicBezTo>
                    <a:pt x="1455" y="1889"/>
                    <a:pt x="1825" y="1636"/>
                    <a:pt x="1956" y="1239"/>
                  </a:cubicBezTo>
                  <a:cubicBezTo>
                    <a:pt x="2119" y="744"/>
                    <a:pt x="1848" y="210"/>
                    <a:pt x="1352" y="47"/>
                  </a:cubicBezTo>
                  <a:cubicBezTo>
                    <a:pt x="1255" y="15"/>
                    <a:pt x="1156"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9"/>
            <p:cNvSpPr/>
            <p:nvPr/>
          </p:nvSpPr>
          <p:spPr>
            <a:xfrm>
              <a:off x="2081738" y="2806700"/>
              <a:ext cx="94525" cy="84250"/>
            </a:xfrm>
            <a:custGeom>
              <a:rect b="b" l="l" r="r" t="t"/>
              <a:pathLst>
                <a:path extrusionOk="0" h="3370" w="3781">
                  <a:moveTo>
                    <a:pt x="1891" y="1"/>
                  </a:moveTo>
                  <a:cubicBezTo>
                    <a:pt x="1181" y="1"/>
                    <a:pt x="521" y="452"/>
                    <a:pt x="290" y="1161"/>
                  </a:cubicBezTo>
                  <a:cubicBezTo>
                    <a:pt x="1" y="2047"/>
                    <a:pt x="483" y="2998"/>
                    <a:pt x="1369" y="3286"/>
                  </a:cubicBezTo>
                  <a:cubicBezTo>
                    <a:pt x="1542" y="3342"/>
                    <a:pt x="1718" y="3369"/>
                    <a:pt x="1891" y="3369"/>
                  </a:cubicBezTo>
                  <a:cubicBezTo>
                    <a:pt x="2601" y="3369"/>
                    <a:pt x="3261" y="2919"/>
                    <a:pt x="3493" y="2209"/>
                  </a:cubicBezTo>
                  <a:cubicBezTo>
                    <a:pt x="3780" y="1323"/>
                    <a:pt x="3297" y="373"/>
                    <a:pt x="2414" y="84"/>
                  </a:cubicBezTo>
                  <a:cubicBezTo>
                    <a:pt x="2240" y="28"/>
                    <a:pt x="2064" y="1"/>
                    <a:pt x="1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9"/>
            <p:cNvSpPr/>
            <p:nvPr/>
          </p:nvSpPr>
          <p:spPr>
            <a:xfrm>
              <a:off x="2102538" y="2825175"/>
              <a:ext cx="52975" cy="47250"/>
            </a:xfrm>
            <a:custGeom>
              <a:rect b="b" l="l" r="r" t="t"/>
              <a:pathLst>
                <a:path extrusionOk="0" h="1890" w="2119">
                  <a:moveTo>
                    <a:pt x="1058" y="1"/>
                  </a:moveTo>
                  <a:cubicBezTo>
                    <a:pt x="661" y="1"/>
                    <a:pt x="291" y="254"/>
                    <a:pt x="160" y="651"/>
                  </a:cubicBezTo>
                  <a:cubicBezTo>
                    <a:pt x="0" y="1149"/>
                    <a:pt x="269" y="1681"/>
                    <a:pt x="765" y="1843"/>
                  </a:cubicBezTo>
                  <a:cubicBezTo>
                    <a:pt x="862" y="1874"/>
                    <a:pt x="961" y="1889"/>
                    <a:pt x="1057" y="1889"/>
                  </a:cubicBezTo>
                  <a:cubicBezTo>
                    <a:pt x="1454" y="1889"/>
                    <a:pt x="1824" y="1637"/>
                    <a:pt x="1956" y="1238"/>
                  </a:cubicBezTo>
                  <a:cubicBezTo>
                    <a:pt x="2119" y="743"/>
                    <a:pt x="1847" y="211"/>
                    <a:pt x="1350" y="48"/>
                  </a:cubicBezTo>
                  <a:cubicBezTo>
                    <a:pt x="1253" y="16"/>
                    <a:pt x="1155" y="1"/>
                    <a:pt x="10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9"/>
            <p:cNvSpPr/>
            <p:nvPr/>
          </p:nvSpPr>
          <p:spPr>
            <a:xfrm>
              <a:off x="1990238" y="2285925"/>
              <a:ext cx="94500" cy="84275"/>
            </a:xfrm>
            <a:custGeom>
              <a:rect b="b" l="l" r="r" t="t"/>
              <a:pathLst>
                <a:path extrusionOk="0" h="3371" w="3780">
                  <a:moveTo>
                    <a:pt x="1889" y="1"/>
                  </a:moveTo>
                  <a:cubicBezTo>
                    <a:pt x="1179" y="1"/>
                    <a:pt x="519" y="451"/>
                    <a:pt x="288" y="1163"/>
                  </a:cubicBezTo>
                  <a:cubicBezTo>
                    <a:pt x="0" y="2048"/>
                    <a:pt x="481" y="2999"/>
                    <a:pt x="1366" y="3287"/>
                  </a:cubicBezTo>
                  <a:cubicBezTo>
                    <a:pt x="1540" y="3343"/>
                    <a:pt x="1715" y="3370"/>
                    <a:pt x="1888" y="3370"/>
                  </a:cubicBezTo>
                  <a:cubicBezTo>
                    <a:pt x="2598" y="3370"/>
                    <a:pt x="3258" y="2919"/>
                    <a:pt x="3491" y="2208"/>
                  </a:cubicBezTo>
                  <a:cubicBezTo>
                    <a:pt x="3780" y="1324"/>
                    <a:pt x="3298" y="374"/>
                    <a:pt x="2412" y="84"/>
                  </a:cubicBezTo>
                  <a:cubicBezTo>
                    <a:pt x="2238" y="28"/>
                    <a:pt x="2062" y="1"/>
                    <a:pt x="18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9"/>
            <p:cNvSpPr/>
            <p:nvPr/>
          </p:nvSpPr>
          <p:spPr>
            <a:xfrm>
              <a:off x="2011013" y="2304450"/>
              <a:ext cx="52950" cy="47225"/>
            </a:xfrm>
            <a:custGeom>
              <a:rect b="b" l="l" r="r" t="t"/>
              <a:pathLst>
                <a:path extrusionOk="0" h="1889" w="2118">
                  <a:moveTo>
                    <a:pt x="1059" y="0"/>
                  </a:moveTo>
                  <a:cubicBezTo>
                    <a:pt x="662" y="0"/>
                    <a:pt x="290" y="253"/>
                    <a:pt x="161" y="651"/>
                  </a:cubicBezTo>
                  <a:cubicBezTo>
                    <a:pt x="0" y="1146"/>
                    <a:pt x="271" y="1679"/>
                    <a:pt x="766" y="1842"/>
                  </a:cubicBezTo>
                  <a:cubicBezTo>
                    <a:pt x="862" y="1873"/>
                    <a:pt x="960" y="1888"/>
                    <a:pt x="1057" y="1888"/>
                  </a:cubicBezTo>
                  <a:cubicBezTo>
                    <a:pt x="1455" y="1888"/>
                    <a:pt x="1826" y="1635"/>
                    <a:pt x="1956" y="1237"/>
                  </a:cubicBezTo>
                  <a:cubicBezTo>
                    <a:pt x="2118" y="742"/>
                    <a:pt x="1847" y="209"/>
                    <a:pt x="1352" y="47"/>
                  </a:cubicBezTo>
                  <a:cubicBezTo>
                    <a:pt x="1255" y="15"/>
                    <a:pt x="1156"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9"/>
            <p:cNvSpPr/>
            <p:nvPr/>
          </p:nvSpPr>
          <p:spPr>
            <a:xfrm>
              <a:off x="1532613" y="2067425"/>
              <a:ext cx="94500" cy="84250"/>
            </a:xfrm>
            <a:custGeom>
              <a:rect b="b" l="l" r="r" t="t"/>
              <a:pathLst>
                <a:path extrusionOk="0" h="3370" w="3780">
                  <a:moveTo>
                    <a:pt x="1890" y="0"/>
                  </a:moveTo>
                  <a:cubicBezTo>
                    <a:pt x="1180" y="0"/>
                    <a:pt x="520" y="451"/>
                    <a:pt x="289" y="1162"/>
                  </a:cubicBezTo>
                  <a:cubicBezTo>
                    <a:pt x="0" y="2048"/>
                    <a:pt x="482" y="2999"/>
                    <a:pt x="1366" y="3287"/>
                  </a:cubicBezTo>
                  <a:cubicBezTo>
                    <a:pt x="1540" y="3343"/>
                    <a:pt x="1716" y="3370"/>
                    <a:pt x="1889" y="3370"/>
                  </a:cubicBezTo>
                  <a:cubicBezTo>
                    <a:pt x="2599" y="3370"/>
                    <a:pt x="3260" y="2919"/>
                    <a:pt x="3492" y="2208"/>
                  </a:cubicBezTo>
                  <a:cubicBezTo>
                    <a:pt x="3780" y="1325"/>
                    <a:pt x="3299" y="374"/>
                    <a:pt x="2414" y="84"/>
                  </a:cubicBezTo>
                  <a:cubicBezTo>
                    <a:pt x="2240" y="27"/>
                    <a:pt x="2063" y="0"/>
                    <a:pt x="18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9"/>
            <p:cNvSpPr/>
            <p:nvPr/>
          </p:nvSpPr>
          <p:spPr>
            <a:xfrm>
              <a:off x="1553413" y="2085975"/>
              <a:ext cx="52950" cy="47250"/>
            </a:xfrm>
            <a:custGeom>
              <a:rect b="b" l="l" r="r" t="t"/>
              <a:pathLst>
                <a:path extrusionOk="0" h="1890" w="2118">
                  <a:moveTo>
                    <a:pt x="1060" y="0"/>
                  </a:moveTo>
                  <a:cubicBezTo>
                    <a:pt x="662" y="0"/>
                    <a:pt x="292" y="253"/>
                    <a:pt x="161" y="651"/>
                  </a:cubicBezTo>
                  <a:cubicBezTo>
                    <a:pt x="1" y="1147"/>
                    <a:pt x="271" y="1679"/>
                    <a:pt x="766" y="1842"/>
                  </a:cubicBezTo>
                  <a:cubicBezTo>
                    <a:pt x="864" y="1874"/>
                    <a:pt x="963" y="1890"/>
                    <a:pt x="1060" y="1890"/>
                  </a:cubicBezTo>
                  <a:cubicBezTo>
                    <a:pt x="1457" y="1890"/>
                    <a:pt x="1827" y="1636"/>
                    <a:pt x="1956" y="1237"/>
                  </a:cubicBezTo>
                  <a:cubicBezTo>
                    <a:pt x="2118" y="741"/>
                    <a:pt x="1848" y="207"/>
                    <a:pt x="1353" y="47"/>
                  </a:cubicBezTo>
                  <a:cubicBezTo>
                    <a:pt x="1255" y="15"/>
                    <a:pt x="1157" y="0"/>
                    <a:pt x="10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9"/>
            <p:cNvSpPr/>
            <p:nvPr/>
          </p:nvSpPr>
          <p:spPr>
            <a:xfrm>
              <a:off x="633213" y="3885425"/>
              <a:ext cx="94475" cy="84275"/>
            </a:xfrm>
            <a:custGeom>
              <a:rect b="b" l="l" r="r" t="t"/>
              <a:pathLst>
                <a:path extrusionOk="0" h="3371" w="3779">
                  <a:moveTo>
                    <a:pt x="1888" y="1"/>
                  </a:moveTo>
                  <a:cubicBezTo>
                    <a:pt x="1179" y="1"/>
                    <a:pt x="519" y="451"/>
                    <a:pt x="288" y="1163"/>
                  </a:cubicBezTo>
                  <a:cubicBezTo>
                    <a:pt x="0" y="2048"/>
                    <a:pt x="482" y="3000"/>
                    <a:pt x="1366" y="3287"/>
                  </a:cubicBezTo>
                  <a:cubicBezTo>
                    <a:pt x="1540" y="3343"/>
                    <a:pt x="1716" y="3370"/>
                    <a:pt x="1889" y="3370"/>
                  </a:cubicBezTo>
                  <a:cubicBezTo>
                    <a:pt x="2598" y="3370"/>
                    <a:pt x="3258" y="2920"/>
                    <a:pt x="3490" y="2208"/>
                  </a:cubicBezTo>
                  <a:cubicBezTo>
                    <a:pt x="3778" y="1324"/>
                    <a:pt x="3294" y="375"/>
                    <a:pt x="2412" y="84"/>
                  </a:cubicBezTo>
                  <a:cubicBezTo>
                    <a:pt x="2238" y="28"/>
                    <a:pt x="2062" y="1"/>
                    <a:pt x="18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9"/>
            <p:cNvSpPr/>
            <p:nvPr/>
          </p:nvSpPr>
          <p:spPr>
            <a:xfrm>
              <a:off x="653863" y="3903950"/>
              <a:ext cx="53075" cy="47225"/>
            </a:xfrm>
            <a:custGeom>
              <a:rect b="b" l="l" r="r" t="t"/>
              <a:pathLst>
                <a:path extrusionOk="0" h="1889" w="2123">
                  <a:moveTo>
                    <a:pt x="1062" y="0"/>
                  </a:moveTo>
                  <a:cubicBezTo>
                    <a:pt x="664" y="0"/>
                    <a:pt x="295" y="253"/>
                    <a:pt x="164" y="651"/>
                  </a:cubicBezTo>
                  <a:cubicBezTo>
                    <a:pt x="1" y="1146"/>
                    <a:pt x="273" y="1679"/>
                    <a:pt x="769" y="1842"/>
                  </a:cubicBezTo>
                  <a:cubicBezTo>
                    <a:pt x="866" y="1874"/>
                    <a:pt x="964" y="1889"/>
                    <a:pt x="1061" y="1889"/>
                  </a:cubicBezTo>
                  <a:cubicBezTo>
                    <a:pt x="1458" y="1889"/>
                    <a:pt x="1828" y="1635"/>
                    <a:pt x="1959" y="1237"/>
                  </a:cubicBezTo>
                  <a:cubicBezTo>
                    <a:pt x="2122" y="742"/>
                    <a:pt x="1851" y="209"/>
                    <a:pt x="1356" y="47"/>
                  </a:cubicBezTo>
                  <a:cubicBezTo>
                    <a:pt x="1258" y="15"/>
                    <a:pt x="1159"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9"/>
            <p:cNvSpPr/>
            <p:nvPr/>
          </p:nvSpPr>
          <p:spPr>
            <a:xfrm>
              <a:off x="891488" y="2338175"/>
              <a:ext cx="353350" cy="161300"/>
            </a:xfrm>
            <a:custGeom>
              <a:rect b="b" l="l" r="r" t="t"/>
              <a:pathLst>
                <a:path extrusionOk="0" h="6452" w="14134">
                  <a:moveTo>
                    <a:pt x="5501" y="0"/>
                  </a:moveTo>
                  <a:cubicBezTo>
                    <a:pt x="3530" y="0"/>
                    <a:pt x="1601" y="214"/>
                    <a:pt x="0" y="666"/>
                  </a:cubicBezTo>
                  <a:cubicBezTo>
                    <a:pt x="836" y="2546"/>
                    <a:pt x="2060" y="4313"/>
                    <a:pt x="2923" y="6212"/>
                  </a:cubicBezTo>
                  <a:cubicBezTo>
                    <a:pt x="6659" y="6291"/>
                    <a:pt x="10397" y="6373"/>
                    <a:pt x="14134" y="6451"/>
                  </a:cubicBezTo>
                  <a:cubicBezTo>
                    <a:pt x="14054" y="4896"/>
                    <a:pt x="13878" y="3349"/>
                    <a:pt x="13606" y="1816"/>
                  </a:cubicBezTo>
                  <a:cubicBezTo>
                    <a:pt x="13574" y="1639"/>
                    <a:pt x="13539" y="1453"/>
                    <a:pt x="13420" y="1317"/>
                  </a:cubicBezTo>
                  <a:cubicBezTo>
                    <a:pt x="13284" y="1161"/>
                    <a:pt x="13070" y="1104"/>
                    <a:pt x="12869" y="1055"/>
                  </a:cubicBezTo>
                  <a:cubicBezTo>
                    <a:pt x="10776" y="372"/>
                    <a:pt x="8102" y="0"/>
                    <a:pt x="55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9"/>
            <p:cNvSpPr/>
            <p:nvPr/>
          </p:nvSpPr>
          <p:spPr>
            <a:xfrm>
              <a:off x="941713" y="2374850"/>
              <a:ext cx="33100" cy="47775"/>
            </a:xfrm>
            <a:custGeom>
              <a:rect b="b" l="l" r="r" t="t"/>
              <a:pathLst>
                <a:path extrusionOk="0" h="1911" w="1324">
                  <a:moveTo>
                    <a:pt x="222" y="0"/>
                  </a:moveTo>
                  <a:cubicBezTo>
                    <a:pt x="104" y="0"/>
                    <a:pt x="1" y="100"/>
                    <a:pt x="20" y="246"/>
                  </a:cubicBezTo>
                  <a:cubicBezTo>
                    <a:pt x="53" y="527"/>
                    <a:pt x="163" y="751"/>
                    <a:pt x="284" y="1005"/>
                  </a:cubicBezTo>
                  <a:cubicBezTo>
                    <a:pt x="402" y="1255"/>
                    <a:pt x="510" y="1512"/>
                    <a:pt x="658" y="1747"/>
                  </a:cubicBezTo>
                  <a:cubicBezTo>
                    <a:pt x="730" y="1862"/>
                    <a:pt x="833" y="1910"/>
                    <a:pt x="933" y="1910"/>
                  </a:cubicBezTo>
                  <a:cubicBezTo>
                    <a:pt x="1134" y="1910"/>
                    <a:pt x="1324" y="1714"/>
                    <a:pt x="1221" y="1461"/>
                  </a:cubicBezTo>
                  <a:cubicBezTo>
                    <a:pt x="1117" y="1205"/>
                    <a:pt x="971" y="966"/>
                    <a:pt x="838" y="724"/>
                  </a:cubicBezTo>
                  <a:cubicBezTo>
                    <a:pt x="702" y="478"/>
                    <a:pt x="586" y="258"/>
                    <a:pt x="379" y="65"/>
                  </a:cubicBezTo>
                  <a:cubicBezTo>
                    <a:pt x="330" y="20"/>
                    <a:pt x="275" y="0"/>
                    <a:pt x="222" y="0"/>
                  </a:cubicBezTo>
                  <a:close/>
                </a:path>
              </a:pathLst>
            </a:custGeom>
            <a:solidFill>
              <a:srgbClr val="85E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9"/>
            <p:cNvSpPr/>
            <p:nvPr/>
          </p:nvSpPr>
          <p:spPr>
            <a:xfrm>
              <a:off x="973313" y="2371400"/>
              <a:ext cx="25300" cy="39225"/>
            </a:xfrm>
            <a:custGeom>
              <a:rect b="b" l="l" r="r" t="t"/>
              <a:pathLst>
                <a:path extrusionOk="0" h="1569" w="1012">
                  <a:moveTo>
                    <a:pt x="194" y="0"/>
                  </a:moveTo>
                  <a:cubicBezTo>
                    <a:pt x="171" y="0"/>
                    <a:pt x="144" y="12"/>
                    <a:pt x="133" y="33"/>
                  </a:cubicBezTo>
                  <a:cubicBezTo>
                    <a:pt x="95" y="111"/>
                    <a:pt x="47" y="201"/>
                    <a:pt x="30" y="281"/>
                  </a:cubicBezTo>
                  <a:cubicBezTo>
                    <a:pt x="0" y="413"/>
                    <a:pt x="47" y="537"/>
                    <a:pt x="90" y="661"/>
                  </a:cubicBezTo>
                  <a:cubicBezTo>
                    <a:pt x="181" y="911"/>
                    <a:pt x="266" y="1170"/>
                    <a:pt x="381" y="1412"/>
                  </a:cubicBezTo>
                  <a:cubicBezTo>
                    <a:pt x="434" y="1521"/>
                    <a:pt x="536" y="1568"/>
                    <a:pt x="640" y="1568"/>
                  </a:cubicBezTo>
                  <a:cubicBezTo>
                    <a:pt x="823" y="1568"/>
                    <a:pt x="1012" y="1421"/>
                    <a:pt x="949" y="1207"/>
                  </a:cubicBezTo>
                  <a:cubicBezTo>
                    <a:pt x="874" y="952"/>
                    <a:pt x="768" y="703"/>
                    <a:pt x="668" y="456"/>
                  </a:cubicBezTo>
                  <a:cubicBezTo>
                    <a:pt x="625" y="352"/>
                    <a:pt x="587" y="227"/>
                    <a:pt x="497" y="153"/>
                  </a:cubicBezTo>
                  <a:cubicBezTo>
                    <a:pt x="427" y="91"/>
                    <a:pt x="301" y="38"/>
                    <a:pt x="215" y="4"/>
                  </a:cubicBezTo>
                  <a:cubicBezTo>
                    <a:pt x="209" y="1"/>
                    <a:pt x="202" y="0"/>
                    <a:pt x="194" y="0"/>
                  </a:cubicBezTo>
                  <a:close/>
                </a:path>
              </a:pathLst>
            </a:custGeom>
            <a:solidFill>
              <a:srgbClr val="85E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9"/>
            <p:cNvSpPr/>
            <p:nvPr/>
          </p:nvSpPr>
          <p:spPr>
            <a:xfrm>
              <a:off x="1003813" y="2362850"/>
              <a:ext cx="28525" cy="39300"/>
            </a:xfrm>
            <a:custGeom>
              <a:rect b="b" l="l" r="r" t="t"/>
              <a:pathLst>
                <a:path extrusionOk="0" h="1572" w="1141">
                  <a:moveTo>
                    <a:pt x="276" y="1"/>
                  </a:moveTo>
                  <a:cubicBezTo>
                    <a:pt x="142" y="1"/>
                    <a:pt x="0" y="123"/>
                    <a:pt x="43" y="272"/>
                  </a:cubicBezTo>
                  <a:cubicBezTo>
                    <a:pt x="171" y="695"/>
                    <a:pt x="328" y="1113"/>
                    <a:pt x="587" y="1475"/>
                  </a:cubicBezTo>
                  <a:cubicBezTo>
                    <a:pt x="636" y="1542"/>
                    <a:pt x="707" y="1571"/>
                    <a:pt x="781" y="1571"/>
                  </a:cubicBezTo>
                  <a:cubicBezTo>
                    <a:pt x="954" y="1571"/>
                    <a:pt x="1140" y="1411"/>
                    <a:pt x="1079" y="1224"/>
                  </a:cubicBezTo>
                  <a:cubicBezTo>
                    <a:pt x="942" y="802"/>
                    <a:pt x="694" y="429"/>
                    <a:pt x="428" y="76"/>
                  </a:cubicBezTo>
                  <a:cubicBezTo>
                    <a:pt x="389" y="23"/>
                    <a:pt x="333" y="1"/>
                    <a:pt x="276" y="1"/>
                  </a:cubicBezTo>
                  <a:close/>
                </a:path>
              </a:pathLst>
            </a:custGeom>
            <a:solidFill>
              <a:srgbClr val="85E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9"/>
            <p:cNvSpPr/>
            <p:nvPr/>
          </p:nvSpPr>
          <p:spPr>
            <a:xfrm>
              <a:off x="1328188" y="3391125"/>
              <a:ext cx="94550" cy="84250"/>
            </a:xfrm>
            <a:custGeom>
              <a:rect b="b" l="l" r="r" t="t"/>
              <a:pathLst>
                <a:path extrusionOk="0" h="3370" w="3782">
                  <a:moveTo>
                    <a:pt x="1891" y="0"/>
                  </a:moveTo>
                  <a:cubicBezTo>
                    <a:pt x="1181" y="0"/>
                    <a:pt x="520" y="451"/>
                    <a:pt x="288" y="1162"/>
                  </a:cubicBezTo>
                  <a:cubicBezTo>
                    <a:pt x="0" y="2046"/>
                    <a:pt x="482" y="2997"/>
                    <a:pt x="1367" y="3286"/>
                  </a:cubicBezTo>
                  <a:cubicBezTo>
                    <a:pt x="1540" y="3343"/>
                    <a:pt x="1717" y="3370"/>
                    <a:pt x="1890" y="3370"/>
                  </a:cubicBezTo>
                  <a:cubicBezTo>
                    <a:pt x="2600" y="3370"/>
                    <a:pt x="3260" y="2919"/>
                    <a:pt x="3491" y="2208"/>
                  </a:cubicBezTo>
                  <a:cubicBezTo>
                    <a:pt x="3781" y="1324"/>
                    <a:pt x="3298" y="372"/>
                    <a:pt x="2414" y="83"/>
                  </a:cubicBezTo>
                  <a:cubicBezTo>
                    <a:pt x="2240" y="27"/>
                    <a:pt x="2064" y="0"/>
                    <a:pt x="18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9"/>
            <p:cNvSpPr/>
            <p:nvPr/>
          </p:nvSpPr>
          <p:spPr>
            <a:xfrm>
              <a:off x="1348963" y="3409625"/>
              <a:ext cx="53000" cy="47250"/>
            </a:xfrm>
            <a:custGeom>
              <a:rect b="b" l="l" r="r" t="t"/>
              <a:pathLst>
                <a:path extrusionOk="0" h="1890" w="2120">
                  <a:moveTo>
                    <a:pt x="1060" y="1"/>
                  </a:moveTo>
                  <a:cubicBezTo>
                    <a:pt x="663" y="1"/>
                    <a:pt x="293" y="254"/>
                    <a:pt x="162" y="652"/>
                  </a:cubicBezTo>
                  <a:cubicBezTo>
                    <a:pt x="1" y="1147"/>
                    <a:pt x="271" y="1681"/>
                    <a:pt x="767" y="1843"/>
                  </a:cubicBezTo>
                  <a:cubicBezTo>
                    <a:pt x="864" y="1874"/>
                    <a:pt x="963" y="1889"/>
                    <a:pt x="1060" y="1889"/>
                  </a:cubicBezTo>
                  <a:cubicBezTo>
                    <a:pt x="1457" y="1889"/>
                    <a:pt x="1826" y="1637"/>
                    <a:pt x="1957" y="1239"/>
                  </a:cubicBezTo>
                  <a:cubicBezTo>
                    <a:pt x="2119" y="744"/>
                    <a:pt x="1849" y="210"/>
                    <a:pt x="1352" y="47"/>
                  </a:cubicBezTo>
                  <a:cubicBezTo>
                    <a:pt x="1255" y="16"/>
                    <a:pt x="1157" y="1"/>
                    <a:pt x="10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19"/>
          <p:cNvGrpSpPr/>
          <p:nvPr/>
        </p:nvGrpSpPr>
        <p:grpSpPr>
          <a:xfrm rot="401786">
            <a:off x="1610189" y="3211662"/>
            <a:ext cx="1039046" cy="1489737"/>
            <a:chOff x="6224263" y="1126225"/>
            <a:chExt cx="1156125" cy="1657600"/>
          </a:xfrm>
        </p:grpSpPr>
        <p:sp>
          <p:nvSpPr>
            <p:cNvPr id="404" name="Google Shape;404;p19"/>
            <p:cNvSpPr/>
            <p:nvPr/>
          </p:nvSpPr>
          <p:spPr>
            <a:xfrm>
              <a:off x="6534363" y="1126225"/>
              <a:ext cx="426675" cy="954650"/>
            </a:xfrm>
            <a:custGeom>
              <a:rect b="b" l="l" r="r" t="t"/>
              <a:pathLst>
                <a:path extrusionOk="0" h="38186" w="17067">
                  <a:moveTo>
                    <a:pt x="3471" y="0"/>
                  </a:moveTo>
                  <a:cubicBezTo>
                    <a:pt x="1554" y="0"/>
                    <a:pt x="0" y="1554"/>
                    <a:pt x="0" y="3471"/>
                  </a:cubicBezTo>
                  <a:lnTo>
                    <a:pt x="0" y="34713"/>
                  </a:lnTo>
                  <a:cubicBezTo>
                    <a:pt x="0" y="36630"/>
                    <a:pt x="1554" y="38185"/>
                    <a:pt x="3471" y="38185"/>
                  </a:cubicBezTo>
                  <a:lnTo>
                    <a:pt x="13596" y="38185"/>
                  </a:lnTo>
                  <a:cubicBezTo>
                    <a:pt x="15513" y="38185"/>
                    <a:pt x="17067" y="36630"/>
                    <a:pt x="17067" y="34713"/>
                  </a:cubicBezTo>
                  <a:lnTo>
                    <a:pt x="17067" y="3471"/>
                  </a:lnTo>
                  <a:cubicBezTo>
                    <a:pt x="17067" y="1554"/>
                    <a:pt x="15513" y="0"/>
                    <a:pt x="13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9"/>
            <p:cNvSpPr/>
            <p:nvPr/>
          </p:nvSpPr>
          <p:spPr>
            <a:xfrm>
              <a:off x="6531963" y="1127100"/>
              <a:ext cx="426675" cy="843725"/>
            </a:xfrm>
            <a:custGeom>
              <a:rect b="b" l="l" r="r" t="t"/>
              <a:pathLst>
                <a:path extrusionOk="0" h="33749" w="17067">
                  <a:moveTo>
                    <a:pt x="3471" y="1"/>
                  </a:moveTo>
                  <a:cubicBezTo>
                    <a:pt x="1554" y="1"/>
                    <a:pt x="1" y="1554"/>
                    <a:pt x="1" y="3471"/>
                  </a:cubicBezTo>
                  <a:lnTo>
                    <a:pt x="1" y="33748"/>
                  </a:lnTo>
                  <a:cubicBezTo>
                    <a:pt x="4995" y="33173"/>
                    <a:pt x="9866" y="31723"/>
                    <a:pt x="14890" y="31362"/>
                  </a:cubicBezTo>
                  <a:cubicBezTo>
                    <a:pt x="15610" y="31309"/>
                    <a:pt x="16339" y="31281"/>
                    <a:pt x="17067" y="31275"/>
                  </a:cubicBezTo>
                  <a:lnTo>
                    <a:pt x="17067" y="3471"/>
                  </a:lnTo>
                  <a:cubicBezTo>
                    <a:pt x="17067" y="1554"/>
                    <a:pt x="15512" y="1"/>
                    <a:pt x="135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9"/>
            <p:cNvSpPr/>
            <p:nvPr/>
          </p:nvSpPr>
          <p:spPr>
            <a:xfrm>
              <a:off x="6502713" y="1907250"/>
              <a:ext cx="491800" cy="65100"/>
            </a:xfrm>
            <a:custGeom>
              <a:rect b="b" l="l" r="r" t="t"/>
              <a:pathLst>
                <a:path extrusionOk="0" h="2604" w="19672">
                  <a:moveTo>
                    <a:pt x="0" y="0"/>
                  </a:moveTo>
                  <a:lnTo>
                    <a:pt x="0" y="2604"/>
                  </a:lnTo>
                  <a:lnTo>
                    <a:pt x="19672" y="2604"/>
                  </a:lnTo>
                  <a:lnTo>
                    <a:pt x="1967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9"/>
            <p:cNvSpPr/>
            <p:nvPr/>
          </p:nvSpPr>
          <p:spPr>
            <a:xfrm>
              <a:off x="6601988" y="1445000"/>
              <a:ext cx="122300" cy="472650"/>
            </a:xfrm>
            <a:custGeom>
              <a:rect b="b" l="l" r="r" t="t"/>
              <a:pathLst>
                <a:path extrusionOk="0" h="18906" w="4892">
                  <a:moveTo>
                    <a:pt x="415" y="1"/>
                  </a:moveTo>
                  <a:cubicBezTo>
                    <a:pt x="187" y="1"/>
                    <a:pt x="1" y="187"/>
                    <a:pt x="1" y="416"/>
                  </a:cubicBezTo>
                  <a:lnTo>
                    <a:pt x="1" y="5876"/>
                  </a:lnTo>
                  <a:cubicBezTo>
                    <a:pt x="1" y="7093"/>
                    <a:pt x="576" y="8268"/>
                    <a:pt x="1538" y="9013"/>
                  </a:cubicBezTo>
                  <a:lnTo>
                    <a:pt x="3261" y="10345"/>
                  </a:lnTo>
                  <a:cubicBezTo>
                    <a:pt x="3763" y="10733"/>
                    <a:pt x="4062" y="11343"/>
                    <a:pt x="4062" y="11977"/>
                  </a:cubicBezTo>
                  <a:lnTo>
                    <a:pt x="4062" y="18490"/>
                  </a:lnTo>
                  <a:cubicBezTo>
                    <a:pt x="4062" y="18719"/>
                    <a:pt x="4248" y="18905"/>
                    <a:pt x="4477" y="18905"/>
                  </a:cubicBezTo>
                  <a:cubicBezTo>
                    <a:pt x="4706" y="18905"/>
                    <a:pt x="4892" y="18719"/>
                    <a:pt x="4892" y="18490"/>
                  </a:cubicBezTo>
                  <a:lnTo>
                    <a:pt x="4892" y="11977"/>
                  </a:lnTo>
                  <a:cubicBezTo>
                    <a:pt x="4892" y="11089"/>
                    <a:pt x="4474" y="10235"/>
                    <a:pt x="3770" y="9691"/>
                  </a:cubicBezTo>
                  <a:lnTo>
                    <a:pt x="2049" y="8358"/>
                  </a:lnTo>
                  <a:cubicBezTo>
                    <a:pt x="1285" y="7769"/>
                    <a:pt x="830" y="6840"/>
                    <a:pt x="830" y="5876"/>
                  </a:cubicBezTo>
                  <a:lnTo>
                    <a:pt x="830" y="416"/>
                  </a:lnTo>
                  <a:cubicBezTo>
                    <a:pt x="830" y="187"/>
                    <a:pt x="644" y="1"/>
                    <a:pt x="4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9"/>
            <p:cNvSpPr/>
            <p:nvPr/>
          </p:nvSpPr>
          <p:spPr>
            <a:xfrm>
              <a:off x="6575813" y="1405675"/>
              <a:ext cx="75900" cy="75900"/>
            </a:xfrm>
            <a:custGeom>
              <a:rect b="b" l="l" r="r" t="t"/>
              <a:pathLst>
                <a:path extrusionOk="0" h="3036" w="3036">
                  <a:moveTo>
                    <a:pt x="1518" y="0"/>
                  </a:moveTo>
                  <a:cubicBezTo>
                    <a:pt x="680" y="0"/>
                    <a:pt x="0" y="680"/>
                    <a:pt x="0" y="1518"/>
                  </a:cubicBezTo>
                  <a:cubicBezTo>
                    <a:pt x="0" y="2356"/>
                    <a:pt x="680" y="3036"/>
                    <a:pt x="1518" y="3036"/>
                  </a:cubicBezTo>
                  <a:cubicBezTo>
                    <a:pt x="2357" y="3036"/>
                    <a:pt x="3036" y="2356"/>
                    <a:pt x="3036" y="1518"/>
                  </a:cubicBezTo>
                  <a:cubicBezTo>
                    <a:pt x="3036" y="680"/>
                    <a:pt x="2357" y="0"/>
                    <a:pt x="15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9"/>
            <p:cNvSpPr/>
            <p:nvPr/>
          </p:nvSpPr>
          <p:spPr>
            <a:xfrm>
              <a:off x="6769038" y="1445975"/>
              <a:ext cx="122300" cy="472625"/>
            </a:xfrm>
            <a:custGeom>
              <a:rect b="b" l="l" r="r" t="t"/>
              <a:pathLst>
                <a:path extrusionOk="0" h="18905" w="4892">
                  <a:moveTo>
                    <a:pt x="4477" y="0"/>
                  </a:moveTo>
                  <a:cubicBezTo>
                    <a:pt x="4248" y="0"/>
                    <a:pt x="4062" y="186"/>
                    <a:pt x="4062" y="415"/>
                  </a:cubicBezTo>
                  <a:lnTo>
                    <a:pt x="4062" y="5877"/>
                  </a:lnTo>
                  <a:cubicBezTo>
                    <a:pt x="4062" y="6841"/>
                    <a:pt x="3607" y="7768"/>
                    <a:pt x="2844" y="8359"/>
                  </a:cubicBezTo>
                  <a:lnTo>
                    <a:pt x="1122" y="9691"/>
                  </a:lnTo>
                  <a:cubicBezTo>
                    <a:pt x="421" y="10234"/>
                    <a:pt x="1" y="11090"/>
                    <a:pt x="1" y="11978"/>
                  </a:cubicBezTo>
                  <a:lnTo>
                    <a:pt x="1" y="18490"/>
                  </a:lnTo>
                  <a:cubicBezTo>
                    <a:pt x="1" y="18719"/>
                    <a:pt x="188" y="18905"/>
                    <a:pt x="417" y="18905"/>
                  </a:cubicBezTo>
                  <a:cubicBezTo>
                    <a:pt x="643" y="18905"/>
                    <a:pt x="829" y="18722"/>
                    <a:pt x="832" y="18490"/>
                  </a:cubicBezTo>
                  <a:lnTo>
                    <a:pt x="832" y="11978"/>
                  </a:lnTo>
                  <a:cubicBezTo>
                    <a:pt x="832" y="11343"/>
                    <a:pt x="1132" y="10734"/>
                    <a:pt x="1633" y="10346"/>
                  </a:cubicBezTo>
                  <a:lnTo>
                    <a:pt x="3354" y="9013"/>
                  </a:lnTo>
                  <a:cubicBezTo>
                    <a:pt x="4316" y="8267"/>
                    <a:pt x="4892" y="7096"/>
                    <a:pt x="4892" y="5877"/>
                  </a:cubicBezTo>
                  <a:lnTo>
                    <a:pt x="4892" y="415"/>
                  </a:lnTo>
                  <a:cubicBezTo>
                    <a:pt x="4892" y="186"/>
                    <a:pt x="4706" y="0"/>
                    <a:pt x="44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9"/>
            <p:cNvSpPr/>
            <p:nvPr/>
          </p:nvSpPr>
          <p:spPr>
            <a:xfrm>
              <a:off x="6841613" y="1406625"/>
              <a:ext cx="75950" cy="75950"/>
            </a:xfrm>
            <a:custGeom>
              <a:rect b="b" l="l" r="r" t="t"/>
              <a:pathLst>
                <a:path extrusionOk="0" h="3038" w="3038">
                  <a:moveTo>
                    <a:pt x="1519" y="1"/>
                  </a:moveTo>
                  <a:cubicBezTo>
                    <a:pt x="680" y="1"/>
                    <a:pt x="0" y="680"/>
                    <a:pt x="0" y="1520"/>
                  </a:cubicBezTo>
                  <a:cubicBezTo>
                    <a:pt x="0" y="2358"/>
                    <a:pt x="680" y="3038"/>
                    <a:pt x="1519" y="3038"/>
                  </a:cubicBezTo>
                  <a:cubicBezTo>
                    <a:pt x="2358" y="3038"/>
                    <a:pt x="3037" y="2358"/>
                    <a:pt x="3037" y="1520"/>
                  </a:cubicBezTo>
                  <a:cubicBezTo>
                    <a:pt x="3037" y="680"/>
                    <a:pt x="2358" y="1"/>
                    <a:pt x="15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9"/>
            <p:cNvSpPr/>
            <p:nvPr/>
          </p:nvSpPr>
          <p:spPr>
            <a:xfrm>
              <a:off x="6873963" y="1595150"/>
              <a:ext cx="50350" cy="45850"/>
            </a:xfrm>
            <a:custGeom>
              <a:rect b="b" l="l" r="r" t="t"/>
              <a:pathLst>
                <a:path extrusionOk="0" h="1834" w="2014">
                  <a:moveTo>
                    <a:pt x="1007" y="1"/>
                  </a:moveTo>
                  <a:cubicBezTo>
                    <a:pt x="772" y="1"/>
                    <a:pt x="537" y="90"/>
                    <a:pt x="358" y="269"/>
                  </a:cubicBezTo>
                  <a:cubicBezTo>
                    <a:pt x="1" y="627"/>
                    <a:pt x="1" y="1208"/>
                    <a:pt x="358" y="1565"/>
                  </a:cubicBezTo>
                  <a:cubicBezTo>
                    <a:pt x="537" y="1744"/>
                    <a:pt x="772" y="1833"/>
                    <a:pt x="1007" y="1833"/>
                  </a:cubicBezTo>
                  <a:cubicBezTo>
                    <a:pt x="1242" y="1833"/>
                    <a:pt x="1477" y="1744"/>
                    <a:pt x="1656" y="1565"/>
                  </a:cubicBezTo>
                  <a:cubicBezTo>
                    <a:pt x="2013" y="1208"/>
                    <a:pt x="2013" y="627"/>
                    <a:pt x="1656" y="269"/>
                  </a:cubicBezTo>
                  <a:cubicBezTo>
                    <a:pt x="1477" y="90"/>
                    <a:pt x="1242" y="1"/>
                    <a:pt x="10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9"/>
            <p:cNvSpPr/>
            <p:nvPr/>
          </p:nvSpPr>
          <p:spPr>
            <a:xfrm>
              <a:off x="6883163" y="1281750"/>
              <a:ext cx="40850" cy="251875"/>
            </a:xfrm>
            <a:custGeom>
              <a:rect b="b" l="l" r="r" t="t"/>
              <a:pathLst>
                <a:path extrusionOk="0" h="10075" w="1634">
                  <a:moveTo>
                    <a:pt x="817" y="1"/>
                  </a:moveTo>
                  <a:cubicBezTo>
                    <a:pt x="367" y="1"/>
                    <a:pt x="0" y="367"/>
                    <a:pt x="0" y="817"/>
                  </a:cubicBezTo>
                  <a:lnTo>
                    <a:pt x="0" y="9257"/>
                  </a:lnTo>
                  <a:cubicBezTo>
                    <a:pt x="0" y="9709"/>
                    <a:pt x="367" y="10074"/>
                    <a:pt x="817" y="10074"/>
                  </a:cubicBezTo>
                  <a:cubicBezTo>
                    <a:pt x="1268" y="10074"/>
                    <a:pt x="1634" y="9708"/>
                    <a:pt x="1634" y="9257"/>
                  </a:cubicBezTo>
                  <a:lnTo>
                    <a:pt x="1634" y="817"/>
                  </a:lnTo>
                  <a:cubicBezTo>
                    <a:pt x="1634" y="365"/>
                    <a:pt x="1268" y="1"/>
                    <a:pt x="8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9"/>
            <p:cNvSpPr/>
            <p:nvPr/>
          </p:nvSpPr>
          <p:spPr>
            <a:xfrm>
              <a:off x="6734838" y="1418750"/>
              <a:ext cx="20775" cy="492350"/>
            </a:xfrm>
            <a:custGeom>
              <a:rect b="b" l="l" r="r" t="t"/>
              <a:pathLst>
                <a:path extrusionOk="0" h="19694" w="831">
                  <a:moveTo>
                    <a:pt x="416" y="1"/>
                  </a:moveTo>
                  <a:cubicBezTo>
                    <a:pt x="187" y="1"/>
                    <a:pt x="1" y="187"/>
                    <a:pt x="1" y="416"/>
                  </a:cubicBezTo>
                  <a:lnTo>
                    <a:pt x="1" y="19279"/>
                  </a:lnTo>
                  <a:cubicBezTo>
                    <a:pt x="1" y="19507"/>
                    <a:pt x="187" y="19693"/>
                    <a:pt x="416" y="19693"/>
                  </a:cubicBezTo>
                  <a:cubicBezTo>
                    <a:pt x="645" y="19693"/>
                    <a:pt x="831" y="19507"/>
                    <a:pt x="831" y="19277"/>
                  </a:cubicBezTo>
                  <a:lnTo>
                    <a:pt x="831" y="416"/>
                  </a:lnTo>
                  <a:cubicBezTo>
                    <a:pt x="831" y="187"/>
                    <a:pt x="645" y="1"/>
                    <a:pt x="41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9"/>
            <p:cNvSpPr/>
            <p:nvPr/>
          </p:nvSpPr>
          <p:spPr>
            <a:xfrm>
              <a:off x="6705888" y="1349300"/>
              <a:ext cx="78400" cy="71400"/>
            </a:xfrm>
            <a:custGeom>
              <a:rect b="b" l="l" r="r" t="t"/>
              <a:pathLst>
                <a:path extrusionOk="0" h="2856" w="3136">
                  <a:moveTo>
                    <a:pt x="1568" y="0"/>
                  </a:moveTo>
                  <a:cubicBezTo>
                    <a:pt x="1203" y="0"/>
                    <a:pt x="837" y="140"/>
                    <a:pt x="558" y="418"/>
                  </a:cubicBezTo>
                  <a:cubicBezTo>
                    <a:pt x="0" y="976"/>
                    <a:pt x="0" y="1879"/>
                    <a:pt x="558" y="2437"/>
                  </a:cubicBezTo>
                  <a:cubicBezTo>
                    <a:pt x="837" y="2716"/>
                    <a:pt x="1203" y="2855"/>
                    <a:pt x="1568" y="2855"/>
                  </a:cubicBezTo>
                  <a:cubicBezTo>
                    <a:pt x="1934" y="2855"/>
                    <a:pt x="2299" y="2716"/>
                    <a:pt x="2578" y="2437"/>
                  </a:cubicBezTo>
                  <a:cubicBezTo>
                    <a:pt x="3136" y="1879"/>
                    <a:pt x="3136" y="976"/>
                    <a:pt x="2578" y="418"/>
                  </a:cubicBezTo>
                  <a:cubicBezTo>
                    <a:pt x="2299" y="140"/>
                    <a:pt x="1934" y="0"/>
                    <a:pt x="1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9"/>
            <p:cNvSpPr/>
            <p:nvPr/>
          </p:nvSpPr>
          <p:spPr>
            <a:xfrm>
              <a:off x="6664838" y="2067725"/>
              <a:ext cx="147350" cy="42575"/>
            </a:xfrm>
            <a:custGeom>
              <a:rect b="b" l="l" r="r" t="t"/>
              <a:pathLst>
                <a:path extrusionOk="0" h="1703" w="5894">
                  <a:moveTo>
                    <a:pt x="851" y="0"/>
                  </a:moveTo>
                  <a:cubicBezTo>
                    <a:pt x="382" y="0"/>
                    <a:pt x="0" y="383"/>
                    <a:pt x="0" y="851"/>
                  </a:cubicBezTo>
                  <a:cubicBezTo>
                    <a:pt x="0" y="1320"/>
                    <a:pt x="382" y="1702"/>
                    <a:pt x="851" y="1702"/>
                  </a:cubicBezTo>
                  <a:lnTo>
                    <a:pt x="5043" y="1702"/>
                  </a:lnTo>
                  <a:cubicBezTo>
                    <a:pt x="5510" y="1702"/>
                    <a:pt x="5894" y="1320"/>
                    <a:pt x="5894" y="851"/>
                  </a:cubicBezTo>
                  <a:cubicBezTo>
                    <a:pt x="5894" y="383"/>
                    <a:pt x="5510" y="0"/>
                    <a:pt x="5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9"/>
            <p:cNvSpPr/>
            <p:nvPr/>
          </p:nvSpPr>
          <p:spPr>
            <a:xfrm>
              <a:off x="6664838" y="2139775"/>
              <a:ext cx="147350" cy="42575"/>
            </a:xfrm>
            <a:custGeom>
              <a:rect b="b" l="l" r="r" t="t"/>
              <a:pathLst>
                <a:path extrusionOk="0" h="1703" w="5894">
                  <a:moveTo>
                    <a:pt x="851" y="1"/>
                  </a:moveTo>
                  <a:cubicBezTo>
                    <a:pt x="382" y="1"/>
                    <a:pt x="0" y="384"/>
                    <a:pt x="0" y="852"/>
                  </a:cubicBezTo>
                  <a:cubicBezTo>
                    <a:pt x="0" y="1321"/>
                    <a:pt x="382" y="1703"/>
                    <a:pt x="851" y="1703"/>
                  </a:cubicBezTo>
                  <a:lnTo>
                    <a:pt x="5043" y="1703"/>
                  </a:lnTo>
                  <a:cubicBezTo>
                    <a:pt x="5510" y="1703"/>
                    <a:pt x="5894" y="1320"/>
                    <a:pt x="5894" y="852"/>
                  </a:cubicBezTo>
                  <a:cubicBezTo>
                    <a:pt x="5894" y="384"/>
                    <a:pt x="5510" y="1"/>
                    <a:pt x="50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9"/>
            <p:cNvSpPr/>
            <p:nvPr/>
          </p:nvSpPr>
          <p:spPr>
            <a:xfrm>
              <a:off x="6389988" y="2164600"/>
              <a:ext cx="699075" cy="231950"/>
            </a:xfrm>
            <a:custGeom>
              <a:rect b="b" l="l" r="r" t="t"/>
              <a:pathLst>
                <a:path extrusionOk="0" h="9278" w="27963">
                  <a:moveTo>
                    <a:pt x="1009" y="0"/>
                  </a:moveTo>
                  <a:cubicBezTo>
                    <a:pt x="425" y="0"/>
                    <a:pt x="0" y="491"/>
                    <a:pt x="0" y="1073"/>
                  </a:cubicBezTo>
                  <a:lnTo>
                    <a:pt x="0" y="8239"/>
                  </a:lnTo>
                  <a:cubicBezTo>
                    <a:pt x="0" y="8821"/>
                    <a:pt x="425" y="9277"/>
                    <a:pt x="1009" y="9277"/>
                  </a:cubicBezTo>
                  <a:lnTo>
                    <a:pt x="26861" y="9277"/>
                  </a:lnTo>
                  <a:cubicBezTo>
                    <a:pt x="27445" y="9277"/>
                    <a:pt x="27963" y="8821"/>
                    <a:pt x="27963" y="8239"/>
                  </a:cubicBezTo>
                  <a:lnTo>
                    <a:pt x="27963" y="1073"/>
                  </a:lnTo>
                  <a:cubicBezTo>
                    <a:pt x="27963" y="491"/>
                    <a:pt x="27445" y="0"/>
                    <a:pt x="268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9"/>
            <p:cNvSpPr/>
            <p:nvPr/>
          </p:nvSpPr>
          <p:spPr>
            <a:xfrm>
              <a:off x="6885563" y="2258875"/>
              <a:ext cx="110450" cy="110450"/>
            </a:xfrm>
            <a:custGeom>
              <a:rect b="b" l="l" r="r" t="t"/>
              <a:pathLst>
                <a:path extrusionOk="0" h="4418" w="4418">
                  <a:moveTo>
                    <a:pt x="2209" y="0"/>
                  </a:moveTo>
                  <a:cubicBezTo>
                    <a:pt x="989" y="0"/>
                    <a:pt x="0" y="990"/>
                    <a:pt x="0" y="2209"/>
                  </a:cubicBezTo>
                  <a:cubicBezTo>
                    <a:pt x="0" y="3429"/>
                    <a:pt x="989" y="4418"/>
                    <a:pt x="2209" y="4418"/>
                  </a:cubicBezTo>
                  <a:cubicBezTo>
                    <a:pt x="3428" y="4418"/>
                    <a:pt x="4418" y="3429"/>
                    <a:pt x="4418" y="2209"/>
                  </a:cubicBezTo>
                  <a:cubicBezTo>
                    <a:pt x="4418" y="990"/>
                    <a:pt x="3431" y="0"/>
                    <a:pt x="22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9"/>
            <p:cNvSpPr/>
            <p:nvPr/>
          </p:nvSpPr>
          <p:spPr>
            <a:xfrm>
              <a:off x="6444563" y="2290800"/>
              <a:ext cx="248975" cy="64800"/>
            </a:xfrm>
            <a:custGeom>
              <a:rect b="b" l="l" r="r" t="t"/>
              <a:pathLst>
                <a:path extrusionOk="0" h="2592" w="9959">
                  <a:moveTo>
                    <a:pt x="0" y="1"/>
                  </a:moveTo>
                  <a:lnTo>
                    <a:pt x="0" y="2591"/>
                  </a:lnTo>
                  <a:lnTo>
                    <a:pt x="9958" y="2591"/>
                  </a:lnTo>
                  <a:lnTo>
                    <a:pt x="995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9"/>
            <p:cNvSpPr/>
            <p:nvPr/>
          </p:nvSpPr>
          <p:spPr>
            <a:xfrm>
              <a:off x="6447963" y="2232825"/>
              <a:ext cx="64775" cy="30725"/>
            </a:xfrm>
            <a:custGeom>
              <a:rect b="b" l="l" r="r" t="t"/>
              <a:pathLst>
                <a:path extrusionOk="0" h="1229" w="2591">
                  <a:moveTo>
                    <a:pt x="0" y="1"/>
                  </a:moveTo>
                  <a:lnTo>
                    <a:pt x="0" y="1228"/>
                  </a:lnTo>
                  <a:lnTo>
                    <a:pt x="2591" y="1228"/>
                  </a:lnTo>
                  <a:lnTo>
                    <a:pt x="259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9"/>
            <p:cNvSpPr/>
            <p:nvPr/>
          </p:nvSpPr>
          <p:spPr>
            <a:xfrm>
              <a:off x="6363888" y="2251400"/>
              <a:ext cx="233200" cy="229175"/>
            </a:xfrm>
            <a:custGeom>
              <a:rect b="b" l="l" r="r" t="t"/>
              <a:pathLst>
                <a:path extrusionOk="0" h="9167" w="9328">
                  <a:moveTo>
                    <a:pt x="8419" y="1"/>
                  </a:moveTo>
                  <a:cubicBezTo>
                    <a:pt x="8207" y="1"/>
                    <a:pt x="7995" y="81"/>
                    <a:pt x="7834" y="242"/>
                  </a:cubicBezTo>
                  <a:lnTo>
                    <a:pt x="322" y="7755"/>
                  </a:lnTo>
                  <a:cubicBezTo>
                    <a:pt x="0" y="8077"/>
                    <a:pt x="0" y="8603"/>
                    <a:pt x="322" y="8925"/>
                  </a:cubicBezTo>
                  <a:cubicBezTo>
                    <a:pt x="483" y="9086"/>
                    <a:pt x="695" y="9167"/>
                    <a:pt x="907" y="9167"/>
                  </a:cubicBezTo>
                  <a:cubicBezTo>
                    <a:pt x="1119" y="9167"/>
                    <a:pt x="1331" y="9086"/>
                    <a:pt x="1492" y="8925"/>
                  </a:cubicBezTo>
                  <a:lnTo>
                    <a:pt x="9005" y="1414"/>
                  </a:lnTo>
                  <a:cubicBezTo>
                    <a:pt x="9327" y="1092"/>
                    <a:pt x="9327" y="564"/>
                    <a:pt x="9005" y="242"/>
                  </a:cubicBezTo>
                  <a:cubicBezTo>
                    <a:pt x="8844" y="81"/>
                    <a:pt x="8632" y="1"/>
                    <a:pt x="84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9"/>
            <p:cNvSpPr/>
            <p:nvPr/>
          </p:nvSpPr>
          <p:spPr>
            <a:xfrm>
              <a:off x="6298888" y="2559200"/>
              <a:ext cx="78825" cy="77800"/>
            </a:xfrm>
            <a:custGeom>
              <a:rect b="b" l="l" r="r" t="t"/>
              <a:pathLst>
                <a:path extrusionOk="0" h="3112" w="3153">
                  <a:moveTo>
                    <a:pt x="227" y="1"/>
                  </a:moveTo>
                  <a:cubicBezTo>
                    <a:pt x="175" y="1"/>
                    <a:pt x="122" y="21"/>
                    <a:pt x="82" y="61"/>
                  </a:cubicBezTo>
                  <a:cubicBezTo>
                    <a:pt x="1" y="142"/>
                    <a:pt x="1" y="271"/>
                    <a:pt x="82" y="351"/>
                  </a:cubicBezTo>
                  <a:lnTo>
                    <a:pt x="2782" y="3051"/>
                  </a:lnTo>
                  <a:cubicBezTo>
                    <a:pt x="2822" y="3091"/>
                    <a:pt x="2874" y="3112"/>
                    <a:pt x="2926" y="3112"/>
                  </a:cubicBezTo>
                  <a:cubicBezTo>
                    <a:pt x="2979" y="3112"/>
                    <a:pt x="3031" y="3091"/>
                    <a:pt x="3072" y="3051"/>
                  </a:cubicBezTo>
                  <a:cubicBezTo>
                    <a:pt x="3152" y="2970"/>
                    <a:pt x="3152" y="2842"/>
                    <a:pt x="3072" y="2762"/>
                  </a:cubicBezTo>
                  <a:lnTo>
                    <a:pt x="371" y="61"/>
                  </a:lnTo>
                  <a:cubicBezTo>
                    <a:pt x="331" y="21"/>
                    <a:pt x="279" y="1"/>
                    <a:pt x="2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9"/>
            <p:cNvSpPr/>
            <p:nvPr/>
          </p:nvSpPr>
          <p:spPr>
            <a:xfrm>
              <a:off x="6276438" y="2640275"/>
              <a:ext cx="105700" cy="10225"/>
            </a:xfrm>
            <a:custGeom>
              <a:rect b="b" l="l" r="r" t="t"/>
              <a:pathLst>
                <a:path extrusionOk="0" h="409" w="4228">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9"/>
            <p:cNvSpPr/>
            <p:nvPr/>
          </p:nvSpPr>
          <p:spPr>
            <a:xfrm>
              <a:off x="6312588" y="2647850"/>
              <a:ext cx="78775" cy="77775"/>
            </a:xfrm>
            <a:custGeom>
              <a:rect b="b" l="l" r="r" t="t"/>
              <a:pathLst>
                <a:path extrusionOk="0" h="3111" w="3151">
                  <a:moveTo>
                    <a:pt x="2926" y="1"/>
                  </a:moveTo>
                  <a:cubicBezTo>
                    <a:pt x="2873" y="1"/>
                    <a:pt x="2821"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9"/>
            <p:cNvSpPr/>
            <p:nvPr/>
          </p:nvSpPr>
          <p:spPr>
            <a:xfrm>
              <a:off x="6404338" y="2559200"/>
              <a:ext cx="78725" cy="77800"/>
            </a:xfrm>
            <a:custGeom>
              <a:rect b="b" l="l" r="r" t="t"/>
              <a:pathLst>
                <a:path extrusionOk="0" h="3112" w="3149">
                  <a:moveTo>
                    <a:pt x="2924" y="1"/>
                  </a:moveTo>
                  <a:cubicBezTo>
                    <a:pt x="2871" y="1"/>
                    <a:pt x="2819" y="21"/>
                    <a:pt x="2778" y="61"/>
                  </a:cubicBezTo>
                  <a:lnTo>
                    <a:pt x="79" y="2762"/>
                  </a:lnTo>
                  <a:cubicBezTo>
                    <a:pt x="0" y="2842"/>
                    <a:pt x="0" y="2970"/>
                    <a:pt x="79" y="3051"/>
                  </a:cubicBezTo>
                  <a:cubicBezTo>
                    <a:pt x="119" y="3091"/>
                    <a:pt x="171" y="3112"/>
                    <a:pt x="223" y="3112"/>
                  </a:cubicBezTo>
                  <a:cubicBezTo>
                    <a:pt x="275" y="3112"/>
                    <a:pt x="328" y="3091"/>
                    <a:pt x="368" y="3051"/>
                  </a:cubicBezTo>
                  <a:lnTo>
                    <a:pt x="3069" y="351"/>
                  </a:lnTo>
                  <a:cubicBezTo>
                    <a:pt x="3149" y="271"/>
                    <a:pt x="3149" y="142"/>
                    <a:pt x="3069" y="61"/>
                  </a:cubicBezTo>
                  <a:cubicBezTo>
                    <a:pt x="3028" y="21"/>
                    <a:pt x="2976" y="1"/>
                    <a:pt x="2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9"/>
            <p:cNvSpPr/>
            <p:nvPr/>
          </p:nvSpPr>
          <p:spPr>
            <a:xfrm>
              <a:off x="6402563" y="2640275"/>
              <a:ext cx="105725" cy="10225"/>
            </a:xfrm>
            <a:custGeom>
              <a:rect b="b" l="l" r="r" t="t"/>
              <a:pathLst>
                <a:path extrusionOk="0" h="409" w="4229">
                  <a:moveTo>
                    <a:pt x="206" y="1"/>
                  </a:moveTo>
                  <a:cubicBezTo>
                    <a:pt x="93" y="1"/>
                    <a:pt x="1" y="92"/>
                    <a:pt x="1" y="205"/>
                  </a:cubicBezTo>
                  <a:cubicBezTo>
                    <a:pt x="1" y="318"/>
                    <a:pt x="93" y="408"/>
                    <a:pt x="206" y="408"/>
                  </a:cubicBezTo>
                  <a:lnTo>
                    <a:pt x="4025" y="408"/>
                  </a:lnTo>
                  <a:cubicBezTo>
                    <a:pt x="4027" y="408"/>
                    <a:pt x="4028" y="408"/>
                    <a:pt x="4030" y="408"/>
                  </a:cubicBezTo>
                  <a:cubicBezTo>
                    <a:pt x="4139" y="408"/>
                    <a:pt x="4228" y="317"/>
                    <a:pt x="4228" y="205"/>
                  </a:cubicBezTo>
                  <a:cubicBezTo>
                    <a:pt x="4228" y="92"/>
                    <a:pt x="4137" y="1"/>
                    <a:pt x="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9"/>
            <p:cNvSpPr/>
            <p:nvPr/>
          </p:nvSpPr>
          <p:spPr>
            <a:xfrm>
              <a:off x="6390638" y="2647850"/>
              <a:ext cx="78800" cy="77775"/>
            </a:xfrm>
            <a:custGeom>
              <a:rect b="b" l="l" r="r" t="t"/>
              <a:pathLst>
                <a:path extrusionOk="0" h="3111" w="3152">
                  <a:moveTo>
                    <a:pt x="226" y="1"/>
                  </a:moveTo>
                  <a:cubicBezTo>
                    <a:pt x="174" y="1"/>
                    <a:pt x="122" y="21"/>
                    <a:pt x="82" y="61"/>
                  </a:cubicBezTo>
                  <a:cubicBezTo>
                    <a:pt x="0" y="141"/>
                    <a:pt x="0" y="270"/>
                    <a:pt x="82" y="351"/>
                  </a:cubicBezTo>
                  <a:lnTo>
                    <a:pt x="2781" y="3051"/>
                  </a:lnTo>
                  <a:cubicBezTo>
                    <a:pt x="2821" y="3091"/>
                    <a:pt x="2873" y="3111"/>
                    <a:pt x="2926" y="3111"/>
                  </a:cubicBezTo>
                  <a:cubicBezTo>
                    <a:pt x="2978" y="3111"/>
                    <a:pt x="3031" y="3091"/>
                    <a:pt x="3072" y="3051"/>
                  </a:cubicBezTo>
                  <a:cubicBezTo>
                    <a:pt x="3152" y="2971"/>
                    <a:pt x="3152" y="2842"/>
                    <a:pt x="3072" y="2762"/>
                  </a:cubicBezTo>
                  <a:lnTo>
                    <a:pt x="371" y="61"/>
                  </a:lnTo>
                  <a:cubicBezTo>
                    <a:pt x="331" y="21"/>
                    <a:pt x="278" y="1"/>
                    <a:pt x="2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9"/>
            <p:cNvSpPr/>
            <p:nvPr/>
          </p:nvSpPr>
          <p:spPr>
            <a:xfrm>
              <a:off x="6388938" y="2643675"/>
              <a:ext cx="10225" cy="105700"/>
            </a:xfrm>
            <a:custGeom>
              <a:rect b="b" l="l" r="r" t="t"/>
              <a:pathLst>
                <a:path extrusionOk="0" h="4228" w="409">
                  <a:moveTo>
                    <a:pt x="204" y="1"/>
                  </a:moveTo>
                  <a:cubicBezTo>
                    <a:pt x="92" y="1"/>
                    <a:pt x="1" y="92"/>
                    <a:pt x="1" y="205"/>
                  </a:cubicBezTo>
                  <a:lnTo>
                    <a:pt x="1" y="4025"/>
                  </a:lnTo>
                  <a:cubicBezTo>
                    <a:pt x="1" y="4136"/>
                    <a:pt x="92" y="4228"/>
                    <a:pt x="204" y="4228"/>
                  </a:cubicBezTo>
                  <a:cubicBezTo>
                    <a:pt x="317" y="4228"/>
                    <a:pt x="409" y="4138"/>
                    <a:pt x="409" y="4025"/>
                  </a:cubicBezTo>
                  <a:lnTo>
                    <a:pt x="409" y="205"/>
                  </a:lnTo>
                  <a:cubicBezTo>
                    <a:pt x="409" y="92"/>
                    <a:pt x="31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9"/>
            <p:cNvSpPr/>
            <p:nvPr/>
          </p:nvSpPr>
          <p:spPr>
            <a:xfrm>
              <a:off x="6224263" y="2492250"/>
              <a:ext cx="331750" cy="291575"/>
            </a:xfrm>
            <a:custGeom>
              <a:rect b="b" l="l" r="r" t="t"/>
              <a:pathLst>
                <a:path extrusionOk="0" h="11663" w="13270">
                  <a:moveTo>
                    <a:pt x="6629" y="2611"/>
                  </a:moveTo>
                  <a:cubicBezTo>
                    <a:pt x="7864" y="2611"/>
                    <a:pt x="9044" y="3323"/>
                    <a:pt x="9578" y="4520"/>
                  </a:cubicBezTo>
                  <a:cubicBezTo>
                    <a:pt x="10302" y="6142"/>
                    <a:pt x="9571" y="8050"/>
                    <a:pt x="7947" y="8774"/>
                  </a:cubicBezTo>
                  <a:cubicBezTo>
                    <a:pt x="7522" y="8963"/>
                    <a:pt x="7078" y="9053"/>
                    <a:pt x="6640" y="9053"/>
                  </a:cubicBezTo>
                  <a:cubicBezTo>
                    <a:pt x="5406" y="9053"/>
                    <a:pt x="4226" y="8341"/>
                    <a:pt x="3693" y="7143"/>
                  </a:cubicBezTo>
                  <a:cubicBezTo>
                    <a:pt x="2970" y="5521"/>
                    <a:pt x="3701" y="3611"/>
                    <a:pt x="5323" y="2889"/>
                  </a:cubicBezTo>
                  <a:cubicBezTo>
                    <a:pt x="5748" y="2700"/>
                    <a:pt x="6192" y="2611"/>
                    <a:pt x="6629" y="2611"/>
                  </a:cubicBezTo>
                  <a:close/>
                  <a:moveTo>
                    <a:pt x="6626" y="1"/>
                  </a:moveTo>
                  <a:cubicBezTo>
                    <a:pt x="5834" y="1"/>
                    <a:pt x="5030" y="163"/>
                    <a:pt x="4262" y="506"/>
                  </a:cubicBezTo>
                  <a:cubicBezTo>
                    <a:pt x="1324" y="1815"/>
                    <a:pt x="0" y="5269"/>
                    <a:pt x="1309" y="8206"/>
                  </a:cubicBezTo>
                  <a:cubicBezTo>
                    <a:pt x="2276" y="10373"/>
                    <a:pt x="4411" y="11662"/>
                    <a:pt x="6644" y="11662"/>
                  </a:cubicBezTo>
                  <a:cubicBezTo>
                    <a:pt x="7436" y="11662"/>
                    <a:pt x="8240" y="11500"/>
                    <a:pt x="9008" y="11157"/>
                  </a:cubicBezTo>
                  <a:cubicBezTo>
                    <a:pt x="11945" y="9848"/>
                    <a:pt x="13270" y="6394"/>
                    <a:pt x="11961" y="3458"/>
                  </a:cubicBezTo>
                  <a:cubicBezTo>
                    <a:pt x="10995" y="1290"/>
                    <a:pt x="8859" y="1"/>
                    <a:pt x="66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9"/>
            <p:cNvSpPr/>
            <p:nvPr/>
          </p:nvSpPr>
          <p:spPr>
            <a:xfrm>
              <a:off x="6368463" y="2442950"/>
              <a:ext cx="47750" cy="181150"/>
            </a:xfrm>
            <a:custGeom>
              <a:rect b="b" l="l" r="r" t="t"/>
              <a:pathLst>
                <a:path extrusionOk="0" h="7246" w="1910">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9"/>
            <p:cNvSpPr/>
            <p:nvPr/>
          </p:nvSpPr>
          <p:spPr>
            <a:xfrm>
              <a:off x="6362838" y="2431000"/>
              <a:ext cx="56425" cy="56425"/>
            </a:xfrm>
            <a:custGeom>
              <a:rect b="b" l="l" r="r" t="t"/>
              <a:pathLst>
                <a:path extrusionOk="0" h="2257" w="2257">
                  <a:moveTo>
                    <a:pt x="1129" y="0"/>
                  </a:moveTo>
                  <a:cubicBezTo>
                    <a:pt x="507" y="0"/>
                    <a:pt x="1" y="504"/>
                    <a:pt x="1" y="1129"/>
                  </a:cubicBezTo>
                  <a:cubicBezTo>
                    <a:pt x="1" y="1753"/>
                    <a:pt x="507" y="2256"/>
                    <a:pt x="1129" y="2256"/>
                  </a:cubicBezTo>
                  <a:cubicBezTo>
                    <a:pt x="1752" y="2256"/>
                    <a:pt x="2257" y="1750"/>
                    <a:pt x="2257" y="1129"/>
                  </a:cubicBezTo>
                  <a:cubicBezTo>
                    <a:pt x="2257" y="505"/>
                    <a:pt x="1752" y="0"/>
                    <a:pt x="11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9"/>
            <p:cNvSpPr/>
            <p:nvPr/>
          </p:nvSpPr>
          <p:spPr>
            <a:xfrm>
              <a:off x="6361638" y="2604350"/>
              <a:ext cx="63675" cy="63675"/>
            </a:xfrm>
            <a:custGeom>
              <a:rect b="b" l="l" r="r" t="t"/>
              <a:pathLst>
                <a:path extrusionOk="0" h="2547" w="2547">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9"/>
            <p:cNvSpPr/>
            <p:nvPr/>
          </p:nvSpPr>
          <p:spPr>
            <a:xfrm>
              <a:off x="7029513" y="2282650"/>
              <a:ext cx="219525" cy="215750"/>
            </a:xfrm>
            <a:custGeom>
              <a:rect b="b" l="l" r="r" t="t"/>
              <a:pathLst>
                <a:path extrusionOk="0" h="8630" w="8781">
                  <a:moveTo>
                    <a:pt x="854" y="0"/>
                  </a:moveTo>
                  <a:cubicBezTo>
                    <a:pt x="654" y="0"/>
                    <a:pt x="454" y="76"/>
                    <a:pt x="302" y="228"/>
                  </a:cubicBezTo>
                  <a:cubicBezTo>
                    <a:pt x="0" y="533"/>
                    <a:pt x="0" y="1028"/>
                    <a:pt x="302" y="1331"/>
                  </a:cubicBezTo>
                  <a:lnTo>
                    <a:pt x="7373" y="8402"/>
                  </a:lnTo>
                  <a:cubicBezTo>
                    <a:pt x="7525" y="8554"/>
                    <a:pt x="7725" y="8629"/>
                    <a:pt x="7924" y="8629"/>
                  </a:cubicBezTo>
                  <a:cubicBezTo>
                    <a:pt x="8124" y="8629"/>
                    <a:pt x="8324" y="8554"/>
                    <a:pt x="8476" y="8402"/>
                  </a:cubicBezTo>
                  <a:cubicBezTo>
                    <a:pt x="8781" y="8097"/>
                    <a:pt x="8781" y="7602"/>
                    <a:pt x="8476" y="7299"/>
                  </a:cubicBezTo>
                  <a:lnTo>
                    <a:pt x="1406" y="228"/>
                  </a:lnTo>
                  <a:cubicBezTo>
                    <a:pt x="1254" y="76"/>
                    <a:pt x="1054" y="0"/>
                    <a:pt x="8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9"/>
            <p:cNvSpPr/>
            <p:nvPr/>
          </p:nvSpPr>
          <p:spPr>
            <a:xfrm>
              <a:off x="7235988" y="2572400"/>
              <a:ext cx="74125" cy="73225"/>
            </a:xfrm>
            <a:custGeom>
              <a:rect b="b" l="l" r="r" t="t"/>
              <a:pathLst>
                <a:path extrusionOk="0" h="2929" w="2965">
                  <a:moveTo>
                    <a:pt x="2754" y="1"/>
                  </a:moveTo>
                  <a:cubicBezTo>
                    <a:pt x="2705" y="1"/>
                    <a:pt x="2656" y="20"/>
                    <a:pt x="2619" y="58"/>
                  </a:cubicBezTo>
                  <a:lnTo>
                    <a:pt x="75" y="2600"/>
                  </a:lnTo>
                  <a:cubicBezTo>
                    <a:pt x="1" y="2676"/>
                    <a:pt x="1" y="2797"/>
                    <a:pt x="75" y="2872"/>
                  </a:cubicBezTo>
                  <a:cubicBezTo>
                    <a:pt x="113" y="2910"/>
                    <a:pt x="163" y="2928"/>
                    <a:pt x="212" y="2928"/>
                  </a:cubicBezTo>
                  <a:cubicBezTo>
                    <a:pt x="261" y="2928"/>
                    <a:pt x="310" y="2910"/>
                    <a:pt x="347" y="2872"/>
                  </a:cubicBezTo>
                  <a:lnTo>
                    <a:pt x="2891" y="330"/>
                  </a:lnTo>
                  <a:cubicBezTo>
                    <a:pt x="2965" y="254"/>
                    <a:pt x="2965" y="132"/>
                    <a:pt x="2891" y="58"/>
                  </a:cubicBezTo>
                  <a:cubicBezTo>
                    <a:pt x="2853" y="20"/>
                    <a:pt x="2803" y="1"/>
                    <a:pt x="27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9"/>
            <p:cNvSpPr/>
            <p:nvPr/>
          </p:nvSpPr>
          <p:spPr>
            <a:xfrm>
              <a:off x="7231838" y="2648675"/>
              <a:ext cx="99575" cy="9700"/>
            </a:xfrm>
            <a:custGeom>
              <a:rect b="b" l="l" r="r" t="t"/>
              <a:pathLst>
                <a:path extrusionOk="0" h="388" w="3983">
                  <a:moveTo>
                    <a:pt x="193" y="1"/>
                  </a:moveTo>
                  <a:cubicBezTo>
                    <a:pt x="87" y="1"/>
                    <a:pt x="1" y="90"/>
                    <a:pt x="1" y="194"/>
                  </a:cubicBezTo>
                  <a:cubicBezTo>
                    <a:pt x="1" y="300"/>
                    <a:pt x="85" y="387"/>
                    <a:pt x="193" y="387"/>
                  </a:cubicBezTo>
                  <a:lnTo>
                    <a:pt x="3789" y="387"/>
                  </a:lnTo>
                  <a:cubicBezTo>
                    <a:pt x="3895" y="387"/>
                    <a:pt x="3982" y="301"/>
                    <a:pt x="3982" y="194"/>
                  </a:cubicBezTo>
                  <a:cubicBezTo>
                    <a:pt x="3982" y="90"/>
                    <a:pt x="3896" y="1"/>
                    <a:pt x="37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9"/>
            <p:cNvSpPr/>
            <p:nvPr/>
          </p:nvSpPr>
          <p:spPr>
            <a:xfrm>
              <a:off x="7223163" y="2655875"/>
              <a:ext cx="74150" cy="73200"/>
            </a:xfrm>
            <a:custGeom>
              <a:rect b="b" l="l" r="r" t="t"/>
              <a:pathLst>
                <a:path extrusionOk="0" h="2928" w="2966">
                  <a:moveTo>
                    <a:pt x="212" y="0"/>
                  </a:moveTo>
                  <a:cubicBezTo>
                    <a:pt x="162" y="0"/>
                    <a:pt x="113" y="19"/>
                    <a:pt x="76" y="56"/>
                  </a:cubicBezTo>
                  <a:cubicBezTo>
                    <a:pt x="0" y="132"/>
                    <a:pt x="0" y="254"/>
                    <a:pt x="76" y="328"/>
                  </a:cubicBezTo>
                  <a:lnTo>
                    <a:pt x="2618" y="2871"/>
                  </a:lnTo>
                  <a:cubicBezTo>
                    <a:pt x="2656" y="2909"/>
                    <a:pt x="2705" y="2927"/>
                    <a:pt x="2755" y="2927"/>
                  </a:cubicBezTo>
                  <a:cubicBezTo>
                    <a:pt x="2804" y="2927"/>
                    <a:pt x="2853" y="2909"/>
                    <a:pt x="2890" y="2871"/>
                  </a:cubicBezTo>
                  <a:cubicBezTo>
                    <a:pt x="2966" y="2796"/>
                    <a:pt x="2966" y="2674"/>
                    <a:pt x="2890" y="2600"/>
                  </a:cubicBezTo>
                  <a:lnTo>
                    <a:pt x="348" y="56"/>
                  </a:lnTo>
                  <a:cubicBezTo>
                    <a:pt x="310" y="19"/>
                    <a:pt x="261"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9"/>
            <p:cNvSpPr/>
            <p:nvPr/>
          </p:nvSpPr>
          <p:spPr>
            <a:xfrm>
              <a:off x="7136788" y="2572400"/>
              <a:ext cx="74175" cy="73225"/>
            </a:xfrm>
            <a:custGeom>
              <a:rect b="b" l="l" r="r" t="t"/>
              <a:pathLst>
                <a:path extrusionOk="0" h="2929" w="2967">
                  <a:moveTo>
                    <a:pt x="211" y="1"/>
                  </a:moveTo>
                  <a:cubicBezTo>
                    <a:pt x="162" y="1"/>
                    <a:pt x="113" y="20"/>
                    <a:pt x="75" y="58"/>
                  </a:cubicBezTo>
                  <a:cubicBezTo>
                    <a:pt x="1" y="132"/>
                    <a:pt x="1" y="254"/>
                    <a:pt x="75" y="330"/>
                  </a:cubicBezTo>
                  <a:lnTo>
                    <a:pt x="2618" y="2872"/>
                  </a:lnTo>
                  <a:cubicBezTo>
                    <a:pt x="2656" y="2910"/>
                    <a:pt x="2705" y="2928"/>
                    <a:pt x="2754" y="2928"/>
                  </a:cubicBezTo>
                  <a:cubicBezTo>
                    <a:pt x="2803" y="2928"/>
                    <a:pt x="2852" y="2910"/>
                    <a:pt x="2890" y="2872"/>
                  </a:cubicBezTo>
                  <a:cubicBezTo>
                    <a:pt x="2966" y="2797"/>
                    <a:pt x="2966" y="2676"/>
                    <a:pt x="2890" y="2600"/>
                  </a:cubicBezTo>
                  <a:lnTo>
                    <a:pt x="347" y="58"/>
                  </a:lnTo>
                  <a:cubicBezTo>
                    <a:pt x="310" y="20"/>
                    <a:pt x="261"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9"/>
            <p:cNvSpPr/>
            <p:nvPr/>
          </p:nvSpPr>
          <p:spPr>
            <a:xfrm>
              <a:off x="7113038" y="2648675"/>
              <a:ext cx="99550" cy="9700"/>
            </a:xfrm>
            <a:custGeom>
              <a:rect b="b" l="l" r="r" t="t"/>
              <a:pathLst>
                <a:path extrusionOk="0" h="388" w="3982">
                  <a:moveTo>
                    <a:pt x="194" y="1"/>
                  </a:moveTo>
                  <a:cubicBezTo>
                    <a:pt x="87" y="1"/>
                    <a:pt x="1" y="90"/>
                    <a:pt x="1" y="194"/>
                  </a:cubicBezTo>
                  <a:cubicBezTo>
                    <a:pt x="1" y="300"/>
                    <a:pt x="87" y="387"/>
                    <a:pt x="194" y="387"/>
                  </a:cubicBezTo>
                  <a:lnTo>
                    <a:pt x="3789" y="387"/>
                  </a:lnTo>
                  <a:cubicBezTo>
                    <a:pt x="3896" y="387"/>
                    <a:pt x="3982" y="300"/>
                    <a:pt x="3982" y="194"/>
                  </a:cubicBezTo>
                  <a:cubicBezTo>
                    <a:pt x="3982" y="87"/>
                    <a:pt x="3896" y="1"/>
                    <a:pt x="37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9"/>
            <p:cNvSpPr/>
            <p:nvPr/>
          </p:nvSpPr>
          <p:spPr>
            <a:xfrm>
              <a:off x="7149638" y="2655875"/>
              <a:ext cx="74125" cy="73200"/>
            </a:xfrm>
            <a:custGeom>
              <a:rect b="b" l="l" r="r" t="t"/>
              <a:pathLst>
                <a:path extrusionOk="0" h="2928" w="2965">
                  <a:moveTo>
                    <a:pt x="2753" y="0"/>
                  </a:moveTo>
                  <a:cubicBezTo>
                    <a:pt x="2704" y="0"/>
                    <a:pt x="2655" y="19"/>
                    <a:pt x="2618" y="56"/>
                  </a:cubicBezTo>
                  <a:lnTo>
                    <a:pt x="75" y="2600"/>
                  </a:lnTo>
                  <a:cubicBezTo>
                    <a:pt x="0" y="2674"/>
                    <a:pt x="0" y="2796"/>
                    <a:pt x="75" y="2871"/>
                  </a:cubicBezTo>
                  <a:cubicBezTo>
                    <a:pt x="112" y="2909"/>
                    <a:pt x="162" y="2927"/>
                    <a:pt x="211" y="2927"/>
                  </a:cubicBezTo>
                  <a:cubicBezTo>
                    <a:pt x="260" y="2927"/>
                    <a:pt x="309" y="2909"/>
                    <a:pt x="346" y="2871"/>
                  </a:cubicBezTo>
                  <a:lnTo>
                    <a:pt x="2890" y="328"/>
                  </a:lnTo>
                  <a:cubicBezTo>
                    <a:pt x="2964" y="254"/>
                    <a:pt x="2964" y="132"/>
                    <a:pt x="2890" y="56"/>
                  </a:cubicBezTo>
                  <a:cubicBezTo>
                    <a:pt x="2852" y="19"/>
                    <a:pt x="2803" y="0"/>
                    <a:pt x="2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9"/>
            <p:cNvSpPr/>
            <p:nvPr/>
          </p:nvSpPr>
          <p:spPr>
            <a:xfrm>
              <a:off x="7215788" y="2651875"/>
              <a:ext cx="9675" cy="99575"/>
            </a:xfrm>
            <a:custGeom>
              <a:rect b="b" l="l" r="r" t="t"/>
              <a:pathLst>
                <a:path extrusionOk="0" h="3983" w="387">
                  <a:moveTo>
                    <a:pt x="194" y="0"/>
                  </a:moveTo>
                  <a:cubicBezTo>
                    <a:pt x="88" y="0"/>
                    <a:pt x="1" y="86"/>
                    <a:pt x="1" y="193"/>
                  </a:cubicBezTo>
                  <a:lnTo>
                    <a:pt x="1" y="3790"/>
                  </a:lnTo>
                  <a:cubicBezTo>
                    <a:pt x="1" y="3895"/>
                    <a:pt x="86" y="3983"/>
                    <a:pt x="194" y="3983"/>
                  </a:cubicBezTo>
                  <a:cubicBezTo>
                    <a:pt x="301" y="3983"/>
                    <a:pt x="387" y="3897"/>
                    <a:pt x="387" y="3790"/>
                  </a:cubicBezTo>
                  <a:lnTo>
                    <a:pt x="387" y="193"/>
                  </a:lnTo>
                  <a:cubicBezTo>
                    <a:pt x="387" y="87"/>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9"/>
            <p:cNvSpPr/>
            <p:nvPr/>
          </p:nvSpPr>
          <p:spPr>
            <a:xfrm>
              <a:off x="7068138" y="2509350"/>
              <a:ext cx="312250" cy="274450"/>
            </a:xfrm>
            <a:custGeom>
              <a:rect b="b" l="l" r="r" t="t"/>
              <a:pathLst>
                <a:path extrusionOk="0" h="10978" w="12490">
                  <a:moveTo>
                    <a:pt x="6252" y="2458"/>
                  </a:moveTo>
                  <a:cubicBezTo>
                    <a:pt x="6663" y="2458"/>
                    <a:pt x="7081" y="2542"/>
                    <a:pt x="7480" y="2720"/>
                  </a:cubicBezTo>
                  <a:cubicBezTo>
                    <a:pt x="9007" y="3399"/>
                    <a:pt x="9696" y="5196"/>
                    <a:pt x="9014" y="6724"/>
                  </a:cubicBezTo>
                  <a:cubicBezTo>
                    <a:pt x="8511" y="7852"/>
                    <a:pt x="7402" y="8522"/>
                    <a:pt x="6241" y="8522"/>
                  </a:cubicBezTo>
                  <a:cubicBezTo>
                    <a:pt x="5829" y="8522"/>
                    <a:pt x="5411" y="8437"/>
                    <a:pt x="5011" y="8259"/>
                  </a:cubicBezTo>
                  <a:cubicBezTo>
                    <a:pt x="3483" y="7579"/>
                    <a:pt x="2795" y="5781"/>
                    <a:pt x="3476" y="4256"/>
                  </a:cubicBezTo>
                  <a:cubicBezTo>
                    <a:pt x="3979" y="3129"/>
                    <a:pt x="5090" y="2458"/>
                    <a:pt x="6252" y="2458"/>
                  </a:cubicBezTo>
                  <a:close/>
                  <a:moveTo>
                    <a:pt x="6252" y="1"/>
                  </a:moveTo>
                  <a:cubicBezTo>
                    <a:pt x="4150" y="1"/>
                    <a:pt x="2142" y="1214"/>
                    <a:pt x="1232" y="3255"/>
                  </a:cubicBezTo>
                  <a:cubicBezTo>
                    <a:pt x="0" y="6020"/>
                    <a:pt x="1246" y="9270"/>
                    <a:pt x="4011" y="10502"/>
                  </a:cubicBezTo>
                  <a:cubicBezTo>
                    <a:pt x="4735" y="10825"/>
                    <a:pt x="5492" y="10978"/>
                    <a:pt x="6238" y="10978"/>
                  </a:cubicBezTo>
                  <a:cubicBezTo>
                    <a:pt x="8340" y="10978"/>
                    <a:pt x="10349" y="9764"/>
                    <a:pt x="11258" y="7724"/>
                  </a:cubicBezTo>
                  <a:cubicBezTo>
                    <a:pt x="12490" y="4959"/>
                    <a:pt x="11244" y="1709"/>
                    <a:pt x="8480" y="477"/>
                  </a:cubicBezTo>
                  <a:cubicBezTo>
                    <a:pt x="7756" y="154"/>
                    <a:pt x="6998" y="1"/>
                    <a:pt x="625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9"/>
            <p:cNvSpPr/>
            <p:nvPr/>
          </p:nvSpPr>
          <p:spPr>
            <a:xfrm>
              <a:off x="7199738" y="2462975"/>
              <a:ext cx="44975" cy="170525"/>
            </a:xfrm>
            <a:custGeom>
              <a:rect b="b" l="l" r="r" t="t"/>
              <a:pathLst>
                <a:path extrusionOk="0" h="6821" w="1799">
                  <a:moveTo>
                    <a:pt x="900" y="0"/>
                  </a:moveTo>
                  <a:cubicBezTo>
                    <a:pt x="402" y="0"/>
                    <a:pt x="0" y="200"/>
                    <a:pt x="0" y="447"/>
                  </a:cubicBezTo>
                  <a:lnTo>
                    <a:pt x="0" y="6375"/>
                  </a:lnTo>
                  <a:cubicBezTo>
                    <a:pt x="0" y="6621"/>
                    <a:pt x="402" y="6821"/>
                    <a:pt x="900" y="6821"/>
                  </a:cubicBezTo>
                  <a:cubicBezTo>
                    <a:pt x="1397" y="6821"/>
                    <a:pt x="1799" y="6621"/>
                    <a:pt x="1799" y="6375"/>
                  </a:cubicBezTo>
                  <a:lnTo>
                    <a:pt x="1799" y="447"/>
                  </a:lnTo>
                  <a:cubicBezTo>
                    <a:pt x="1799" y="200"/>
                    <a:pt x="1397" y="0"/>
                    <a:pt x="9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9"/>
            <p:cNvSpPr/>
            <p:nvPr/>
          </p:nvSpPr>
          <p:spPr>
            <a:xfrm>
              <a:off x="7196838" y="2451700"/>
              <a:ext cx="53125" cy="53125"/>
            </a:xfrm>
            <a:custGeom>
              <a:rect b="b" l="l" r="r" t="t"/>
              <a:pathLst>
                <a:path extrusionOk="0" h="2125" w="2125">
                  <a:moveTo>
                    <a:pt x="1062" y="1"/>
                  </a:moveTo>
                  <a:cubicBezTo>
                    <a:pt x="475" y="1"/>
                    <a:pt x="0" y="475"/>
                    <a:pt x="0" y="1062"/>
                  </a:cubicBezTo>
                  <a:cubicBezTo>
                    <a:pt x="0" y="1649"/>
                    <a:pt x="475" y="2125"/>
                    <a:pt x="1062" y="2125"/>
                  </a:cubicBezTo>
                  <a:cubicBezTo>
                    <a:pt x="1648" y="2125"/>
                    <a:pt x="2125" y="1649"/>
                    <a:pt x="2125" y="1062"/>
                  </a:cubicBezTo>
                  <a:cubicBezTo>
                    <a:pt x="2125" y="475"/>
                    <a:pt x="1648" y="1"/>
                    <a:pt x="10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9"/>
            <p:cNvSpPr/>
            <p:nvPr/>
          </p:nvSpPr>
          <p:spPr>
            <a:xfrm>
              <a:off x="7191188" y="2614900"/>
              <a:ext cx="59925" cy="59925"/>
            </a:xfrm>
            <a:custGeom>
              <a:rect b="b" l="l" r="r" t="t"/>
              <a:pathLst>
                <a:path extrusionOk="0" h="2397" w="2397">
                  <a:moveTo>
                    <a:pt x="1197" y="0"/>
                  </a:moveTo>
                  <a:cubicBezTo>
                    <a:pt x="535" y="0"/>
                    <a:pt x="0" y="536"/>
                    <a:pt x="0" y="1199"/>
                  </a:cubicBezTo>
                  <a:cubicBezTo>
                    <a:pt x="0" y="1860"/>
                    <a:pt x="537" y="2396"/>
                    <a:pt x="1199" y="2396"/>
                  </a:cubicBezTo>
                  <a:cubicBezTo>
                    <a:pt x="1860" y="2396"/>
                    <a:pt x="2397" y="1860"/>
                    <a:pt x="2397" y="1199"/>
                  </a:cubicBezTo>
                  <a:cubicBezTo>
                    <a:pt x="2397" y="536"/>
                    <a:pt x="1860" y="0"/>
                    <a:pt x="1199" y="0"/>
                  </a:cubicBezTo>
                  <a:cubicBezTo>
                    <a:pt x="1198" y="0"/>
                    <a:pt x="1197" y="0"/>
                    <a:pt x="11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9"/>
            <p:cNvSpPr/>
            <p:nvPr/>
          </p:nvSpPr>
          <p:spPr>
            <a:xfrm>
              <a:off x="6769013" y="2248025"/>
              <a:ext cx="39325" cy="198775"/>
            </a:xfrm>
            <a:custGeom>
              <a:rect b="b" l="l" r="r" t="t"/>
              <a:pathLst>
                <a:path extrusionOk="0" h="7951" w="1573">
                  <a:moveTo>
                    <a:pt x="764" y="1"/>
                  </a:moveTo>
                  <a:cubicBezTo>
                    <a:pt x="343" y="1"/>
                    <a:pt x="0" y="344"/>
                    <a:pt x="0" y="763"/>
                  </a:cubicBezTo>
                  <a:lnTo>
                    <a:pt x="0" y="7186"/>
                  </a:lnTo>
                  <a:cubicBezTo>
                    <a:pt x="0" y="7607"/>
                    <a:pt x="343" y="7950"/>
                    <a:pt x="764" y="7950"/>
                  </a:cubicBezTo>
                  <a:lnTo>
                    <a:pt x="808" y="7950"/>
                  </a:lnTo>
                  <a:cubicBezTo>
                    <a:pt x="1228" y="7950"/>
                    <a:pt x="1571" y="7607"/>
                    <a:pt x="1572" y="7186"/>
                  </a:cubicBezTo>
                  <a:lnTo>
                    <a:pt x="1572" y="763"/>
                  </a:lnTo>
                  <a:cubicBezTo>
                    <a:pt x="1572" y="344"/>
                    <a:pt x="1229" y="1"/>
                    <a:pt x="8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9"/>
            <p:cNvSpPr/>
            <p:nvPr/>
          </p:nvSpPr>
          <p:spPr>
            <a:xfrm>
              <a:off x="6695038" y="2559200"/>
              <a:ext cx="78750" cy="77800"/>
            </a:xfrm>
            <a:custGeom>
              <a:rect b="b" l="l" r="r" t="t"/>
              <a:pathLst>
                <a:path extrusionOk="0" h="3112" w="3150">
                  <a:moveTo>
                    <a:pt x="225" y="1"/>
                  </a:moveTo>
                  <a:cubicBezTo>
                    <a:pt x="173" y="1"/>
                    <a:pt x="121" y="21"/>
                    <a:pt x="81" y="61"/>
                  </a:cubicBezTo>
                  <a:cubicBezTo>
                    <a:pt x="1" y="142"/>
                    <a:pt x="1" y="271"/>
                    <a:pt x="81" y="351"/>
                  </a:cubicBezTo>
                  <a:lnTo>
                    <a:pt x="2780" y="3051"/>
                  </a:lnTo>
                  <a:cubicBezTo>
                    <a:pt x="2821" y="3091"/>
                    <a:pt x="2874" y="3112"/>
                    <a:pt x="2926" y="3112"/>
                  </a:cubicBezTo>
                  <a:cubicBezTo>
                    <a:pt x="2978" y="3112"/>
                    <a:pt x="3031" y="3091"/>
                    <a:pt x="3071" y="3051"/>
                  </a:cubicBezTo>
                  <a:cubicBezTo>
                    <a:pt x="3149" y="2970"/>
                    <a:pt x="3149" y="2842"/>
                    <a:pt x="3071" y="2762"/>
                  </a:cubicBezTo>
                  <a:lnTo>
                    <a:pt x="370" y="61"/>
                  </a:lnTo>
                  <a:cubicBezTo>
                    <a:pt x="330" y="21"/>
                    <a:pt x="278"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9"/>
            <p:cNvSpPr/>
            <p:nvPr/>
          </p:nvSpPr>
          <p:spPr>
            <a:xfrm>
              <a:off x="6672513" y="2640275"/>
              <a:ext cx="105700" cy="10225"/>
            </a:xfrm>
            <a:custGeom>
              <a:rect b="b" l="l" r="r" t="t"/>
              <a:pathLst>
                <a:path extrusionOk="0" h="409" w="4228">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9"/>
            <p:cNvSpPr/>
            <p:nvPr/>
          </p:nvSpPr>
          <p:spPr>
            <a:xfrm>
              <a:off x="6708663" y="2647850"/>
              <a:ext cx="78775" cy="77775"/>
            </a:xfrm>
            <a:custGeom>
              <a:rect b="b" l="l" r="r" t="t"/>
              <a:pathLst>
                <a:path extrusionOk="0" h="3111" w="3151">
                  <a:moveTo>
                    <a:pt x="2926" y="1"/>
                  </a:moveTo>
                  <a:cubicBezTo>
                    <a:pt x="2874" y="1"/>
                    <a:pt x="2822"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9"/>
            <p:cNvSpPr/>
            <p:nvPr/>
          </p:nvSpPr>
          <p:spPr>
            <a:xfrm>
              <a:off x="6800413" y="2559200"/>
              <a:ext cx="78775" cy="77800"/>
            </a:xfrm>
            <a:custGeom>
              <a:rect b="b" l="l" r="r" t="t"/>
              <a:pathLst>
                <a:path extrusionOk="0" h="3112" w="3151">
                  <a:moveTo>
                    <a:pt x="2926" y="1"/>
                  </a:moveTo>
                  <a:cubicBezTo>
                    <a:pt x="2873" y="1"/>
                    <a:pt x="2821" y="21"/>
                    <a:pt x="2781" y="61"/>
                  </a:cubicBezTo>
                  <a:lnTo>
                    <a:pt x="80" y="2762"/>
                  </a:lnTo>
                  <a:cubicBezTo>
                    <a:pt x="0" y="2842"/>
                    <a:pt x="0" y="2970"/>
                    <a:pt x="80" y="3051"/>
                  </a:cubicBezTo>
                  <a:cubicBezTo>
                    <a:pt x="120" y="3091"/>
                    <a:pt x="173" y="3112"/>
                    <a:pt x="225" y="3112"/>
                  </a:cubicBezTo>
                  <a:cubicBezTo>
                    <a:pt x="277" y="3112"/>
                    <a:pt x="330" y="3091"/>
                    <a:pt x="371" y="3051"/>
                  </a:cubicBezTo>
                  <a:lnTo>
                    <a:pt x="3070" y="351"/>
                  </a:lnTo>
                  <a:cubicBezTo>
                    <a:pt x="3150" y="271"/>
                    <a:pt x="3150" y="142"/>
                    <a:pt x="3070" y="61"/>
                  </a:cubicBezTo>
                  <a:cubicBezTo>
                    <a:pt x="3030"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9"/>
            <p:cNvSpPr/>
            <p:nvPr/>
          </p:nvSpPr>
          <p:spPr>
            <a:xfrm>
              <a:off x="6798688" y="2640275"/>
              <a:ext cx="105700" cy="10225"/>
            </a:xfrm>
            <a:custGeom>
              <a:rect b="b" l="l" r="r" t="t"/>
              <a:pathLst>
                <a:path extrusionOk="0" h="409" w="4228">
                  <a:moveTo>
                    <a:pt x="205" y="1"/>
                  </a:moveTo>
                  <a:cubicBezTo>
                    <a:pt x="92" y="1"/>
                    <a:pt x="0" y="92"/>
                    <a:pt x="0" y="205"/>
                  </a:cubicBezTo>
                  <a:cubicBezTo>
                    <a:pt x="0" y="318"/>
                    <a:pt x="92" y="408"/>
                    <a:pt x="205" y="408"/>
                  </a:cubicBezTo>
                  <a:lnTo>
                    <a:pt x="4025" y="408"/>
                  </a:lnTo>
                  <a:cubicBezTo>
                    <a:pt x="4026" y="408"/>
                    <a:pt x="4028" y="408"/>
                    <a:pt x="4029" y="408"/>
                  </a:cubicBezTo>
                  <a:cubicBezTo>
                    <a:pt x="4137" y="408"/>
                    <a:pt x="4228" y="317"/>
                    <a:pt x="4228" y="205"/>
                  </a:cubicBezTo>
                  <a:cubicBezTo>
                    <a:pt x="4228" y="92"/>
                    <a:pt x="4138" y="1"/>
                    <a:pt x="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9"/>
            <p:cNvSpPr/>
            <p:nvPr/>
          </p:nvSpPr>
          <p:spPr>
            <a:xfrm>
              <a:off x="6786788" y="2647850"/>
              <a:ext cx="78775" cy="77775"/>
            </a:xfrm>
            <a:custGeom>
              <a:rect b="b" l="l" r="r" t="t"/>
              <a:pathLst>
                <a:path extrusionOk="0" h="3111" w="3151">
                  <a:moveTo>
                    <a:pt x="224" y="1"/>
                  </a:moveTo>
                  <a:cubicBezTo>
                    <a:pt x="172" y="1"/>
                    <a:pt x="120" y="21"/>
                    <a:pt x="80" y="61"/>
                  </a:cubicBezTo>
                  <a:cubicBezTo>
                    <a:pt x="0" y="141"/>
                    <a:pt x="0" y="270"/>
                    <a:pt x="80" y="351"/>
                  </a:cubicBezTo>
                  <a:lnTo>
                    <a:pt x="2780" y="3051"/>
                  </a:lnTo>
                  <a:cubicBezTo>
                    <a:pt x="2820" y="3091"/>
                    <a:pt x="2873" y="3111"/>
                    <a:pt x="2925" y="3111"/>
                  </a:cubicBezTo>
                  <a:cubicBezTo>
                    <a:pt x="2978" y="3111"/>
                    <a:pt x="3030" y="3091"/>
                    <a:pt x="3070" y="3051"/>
                  </a:cubicBezTo>
                  <a:cubicBezTo>
                    <a:pt x="3150" y="2971"/>
                    <a:pt x="3150" y="2842"/>
                    <a:pt x="3070" y="2762"/>
                  </a:cubicBezTo>
                  <a:lnTo>
                    <a:pt x="369" y="61"/>
                  </a:lnTo>
                  <a:cubicBezTo>
                    <a:pt x="329" y="21"/>
                    <a:pt x="277"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9"/>
            <p:cNvSpPr/>
            <p:nvPr/>
          </p:nvSpPr>
          <p:spPr>
            <a:xfrm>
              <a:off x="6785063" y="2643675"/>
              <a:ext cx="10225" cy="105700"/>
            </a:xfrm>
            <a:custGeom>
              <a:rect b="b" l="l" r="r" t="t"/>
              <a:pathLst>
                <a:path extrusionOk="0" h="4228" w="409">
                  <a:moveTo>
                    <a:pt x="205" y="1"/>
                  </a:moveTo>
                  <a:cubicBezTo>
                    <a:pt x="92" y="1"/>
                    <a:pt x="0" y="92"/>
                    <a:pt x="0" y="205"/>
                  </a:cubicBezTo>
                  <a:lnTo>
                    <a:pt x="0" y="4025"/>
                  </a:lnTo>
                  <a:cubicBezTo>
                    <a:pt x="0" y="4136"/>
                    <a:pt x="92" y="4228"/>
                    <a:pt x="205" y="4228"/>
                  </a:cubicBezTo>
                  <a:cubicBezTo>
                    <a:pt x="317" y="4228"/>
                    <a:pt x="408" y="4138"/>
                    <a:pt x="408" y="4025"/>
                  </a:cubicBezTo>
                  <a:lnTo>
                    <a:pt x="408" y="205"/>
                  </a:lnTo>
                  <a:cubicBezTo>
                    <a:pt x="408" y="92"/>
                    <a:pt x="317" y="1"/>
                    <a:pt x="2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9"/>
            <p:cNvSpPr/>
            <p:nvPr/>
          </p:nvSpPr>
          <p:spPr>
            <a:xfrm>
              <a:off x="6620363" y="2492250"/>
              <a:ext cx="331775" cy="291575"/>
            </a:xfrm>
            <a:custGeom>
              <a:rect b="b" l="l" r="r" t="t"/>
              <a:pathLst>
                <a:path extrusionOk="0" h="11663" w="13271">
                  <a:moveTo>
                    <a:pt x="6630" y="2611"/>
                  </a:moveTo>
                  <a:cubicBezTo>
                    <a:pt x="7864" y="2611"/>
                    <a:pt x="9045" y="3323"/>
                    <a:pt x="9578" y="4520"/>
                  </a:cubicBezTo>
                  <a:cubicBezTo>
                    <a:pt x="10301" y="6142"/>
                    <a:pt x="9570" y="8050"/>
                    <a:pt x="7947" y="8774"/>
                  </a:cubicBezTo>
                  <a:cubicBezTo>
                    <a:pt x="7523" y="8963"/>
                    <a:pt x="7078" y="9053"/>
                    <a:pt x="6641" y="9053"/>
                  </a:cubicBezTo>
                  <a:cubicBezTo>
                    <a:pt x="5407" y="9053"/>
                    <a:pt x="4226" y="8341"/>
                    <a:pt x="3693" y="7143"/>
                  </a:cubicBezTo>
                  <a:cubicBezTo>
                    <a:pt x="2971" y="5521"/>
                    <a:pt x="3703" y="3611"/>
                    <a:pt x="5324" y="2889"/>
                  </a:cubicBezTo>
                  <a:cubicBezTo>
                    <a:pt x="5748" y="2700"/>
                    <a:pt x="6192" y="2611"/>
                    <a:pt x="6630" y="2611"/>
                  </a:cubicBezTo>
                  <a:close/>
                  <a:moveTo>
                    <a:pt x="6627" y="1"/>
                  </a:moveTo>
                  <a:cubicBezTo>
                    <a:pt x="5835" y="1"/>
                    <a:pt x="5031" y="163"/>
                    <a:pt x="4262" y="506"/>
                  </a:cubicBezTo>
                  <a:cubicBezTo>
                    <a:pt x="1324" y="1815"/>
                    <a:pt x="1" y="5269"/>
                    <a:pt x="1310" y="8206"/>
                  </a:cubicBezTo>
                  <a:cubicBezTo>
                    <a:pt x="2276" y="10373"/>
                    <a:pt x="4411" y="11662"/>
                    <a:pt x="6644" y="11662"/>
                  </a:cubicBezTo>
                  <a:cubicBezTo>
                    <a:pt x="7436" y="11662"/>
                    <a:pt x="8241" y="11500"/>
                    <a:pt x="9010" y="11157"/>
                  </a:cubicBezTo>
                  <a:cubicBezTo>
                    <a:pt x="11946" y="9848"/>
                    <a:pt x="13270" y="6394"/>
                    <a:pt x="11961" y="3458"/>
                  </a:cubicBezTo>
                  <a:cubicBezTo>
                    <a:pt x="10995" y="1290"/>
                    <a:pt x="8860" y="1"/>
                    <a:pt x="662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9"/>
            <p:cNvSpPr/>
            <p:nvPr/>
          </p:nvSpPr>
          <p:spPr>
            <a:xfrm>
              <a:off x="6764538" y="2442950"/>
              <a:ext cx="47775" cy="181150"/>
            </a:xfrm>
            <a:custGeom>
              <a:rect b="b" l="l" r="r" t="t"/>
              <a:pathLst>
                <a:path extrusionOk="0" h="7246" w="1911">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9"/>
            <p:cNvSpPr/>
            <p:nvPr/>
          </p:nvSpPr>
          <p:spPr>
            <a:xfrm>
              <a:off x="6758963" y="2431000"/>
              <a:ext cx="56450" cy="56425"/>
            </a:xfrm>
            <a:custGeom>
              <a:rect b="b" l="l" r="r" t="t"/>
              <a:pathLst>
                <a:path extrusionOk="0" h="2257" w="2258">
                  <a:moveTo>
                    <a:pt x="1129" y="0"/>
                  </a:moveTo>
                  <a:cubicBezTo>
                    <a:pt x="505" y="0"/>
                    <a:pt x="0" y="504"/>
                    <a:pt x="0" y="1129"/>
                  </a:cubicBezTo>
                  <a:cubicBezTo>
                    <a:pt x="0" y="1753"/>
                    <a:pt x="507" y="2256"/>
                    <a:pt x="1129" y="2256"/>
                  </a:cubicBezTo>
                  <a:cubicBezTo>
                    <a:pt x="1751" y="2256"/>
                    <a:pt x="2258" y="1750"/>
                    <a:pt x="2258" y="1129"/>
                  </a:cubicBezTo>
                  <a:cubicBezTo>
                    <a:pt x="2258" y="505"/>
                    <a:pt x="1751" y="0"/>
                    <a:pt x="11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9"/>
            <p:cNvSpPr/>
            <p:nvPr/>
          </p:nvSpPr>
          <p:spPr>
            <a:xfrm>
              <a:off x="6757713" y="2604350"/>
              <a:ext cx="63675" cy="63675"/>
            </a:xfrm>
            <a:custGeom>
              <a:rect b="b" l="l" r="r" t="t"/>
              <a:pathLst>
                <a:path extrusionOk="0" h="2547" w="2547">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9"/>
            <p:cNvSpPr/>
            <p:nvPr/>
          </p:nvSpPr>
          <p:spPr>
            <a:xfrm>
              <a:off x="6579038" y="1203475"/>
              <a:ext cx="66775" cy="51825"/>
            </a:xfrm>
            <a:custGeom>
              <a:rect b="b" l="l" r="r" t="t"/>
              <a:pathLst>
                <a:path extrusionOk="0" h="2073" w="2671">
                  <a:moveTo>
                    <a:pt x="1336" y="0"/>
                  </a:moveTo>
                  <a:cubicBezTo>
                    <a:pt x="2" y="2"/>
                    <a:pt x="0" y="2073"/>
                    <a:pt x="1336" y="2073"/>
                  </a:cubicBezTo>
                  <a:cubicBezTo>
                    <a:pt x="2668" y="2073"/>
                    <a:pt x="2671" y="0"/>
                    <a:pt x="13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9"/>
            <p:cNvSpPr/>
            <p:nvPr/>
          </p:nvSpPr>
          <p:spPr>
            <a:xfrm>
              <a:off x="6665963" y="1249275"/>
              <a:ext cx="50100" cy="38900"/>
            </a:xfrm>
            <a:custGeom>
              <a:rect b="b" l="l" r="r" t="t"/>
              <a:pathLst>
                <a:path extrusionOk="0" h="1556" w="2004">
                  <a:moveTo>
                    <a:pt x="1002" y="1"/>
                  </a:moveTo>
                  <a:cubicBezTo>
                    <a:pt x="2" y="1"/>
                    <a:pt x="1" y="1556"/>
                    <a:pt x="1002" y="1556"/>
                  </a:cubicBezTo>
                  <a:cubicBezTo>
                    <a:pt x="2002" y="1556"/>
                    <a:pt x="2004" y="1"/>
                    <a:pt x="1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9"/>
            <p:cNvSpPr/>
            <p:nvPr/>
          </p:nvSpPr>
          <p:spPr>
            <a:xfrm>
              <a:off x="6873263" y="2047225"/>
              <a:ext cx="45975" cy="38825"/>
            </a:xfrm>
            <a:custGeom>
              <a:rect b="b" l="l" r="r" t="t"/>
              <a:pathLst>
                <a:path extrusionOk="0" h="1553" w="1839">
                  <a:moveTo>
                    <a:pt x="797" y="0"/>
                  </a:moveTo>
                  <a:cubicBezTo>
                    <a:pt x="391" y="0"/>
                    <a:pt x="0" y="358"/>
                    <a:pt x="20" y="776"/>
                  </a:cubicBezTo>
                  <a:cubicBezTo>
                    <a:pt x="40" y="1196"/>
                    <a:pt x="362" y="1552"/>
                    <a:pt x="797" y="1552"/>
                  </a:cubicBezTo>
                  <a:lnTo>
                    <a:pt x="1043" y="1552"/>
                  </a:lnTo>
                  <a:cubicBezTo>
                    <a:pt x="1449" y="1552"/>
                    <a:pt x="1838" y="1195"/>
                    <a:pt x="1820" y="776"/>
                  </a:cubicBezTo>
                  <a:cubicBezTo>
                    <a:pt x="1801" y="355"/>
                    <a:pt x="1478" y="0"/>
                    <a:pt x="10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0" name="Google Shape;460;p19"/>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461" name="Google Shape;461;p19"/>
          <p:cNvGrpSpPr/>
          <p:nvPr/>
        </p:nvGrpSpPr>
        <p:grpSpPr>
          <a:xfrm>
            <a:off x="372025" y="321975"/>
            <a:ext cx="8400000" cy="4503300"/>
            <a:chOff x="372025" y="321975"/>
            <a:chExt cx="8400000" cy="4503300"/>
          </a:xfrm>
        </p:grpSpPr>
        <p:grpSp>
          <p:nvGrpSpPr>
            <p:cNvPr id="462" name="Google Shape;462;p19"/>
            <p:cNvGrpSpPr/>
            <p:nvPr/>
          </p:nvGrpSpPr>
          <p:grpSpPr>
            <a:xfrm>
              <a:off x="372025" y="321975"/>
              <a:ext cx="8400000" cy="4503300"/>
              <a:chOff x="372025" y="321975"/>
              <a:chExt cx="8400000" cy="4503300"/>
            </a:xfrm>
          </p:grpSpPr>
          <p:sp>
            <p:nvSpPr>
              <p:cNvPr id="463" name="Google Shape;463;p19"/>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4" name="Google Shape;464;p19"/>
              <p:cNvGrpSpPr/>
              <p:nvPr/>
            </p:nvGrpSpPr>
            <p:grpSpPr>
              <a:xfrm>
                <a:off x="372025" y="321975"/>
                <a:ext cx="8400000" cy="4499700"/>
                <a:chOff x="372025" y="321975"/>
                <a:chExt cx="8400000" cy="4499700"/>
              </a:xfrm>
            </p:grpSpPr>
            <p:sp>
              <p:nvSpPr>
                <p:cNvPr id="465" name="Google Shape;465;p19"/>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9"/>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9"/>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9"/>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9"/>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9"/>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1" name="Google Shape;471;p19"/>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472" name="Google Shape;472;p19"/>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473" name="Google Shape;473;p19"/>
          <p:cNvSpPr txBox="1"/>
          <p:nvPr>
            <p:ph idx="1" type="subTitle"/>
          </p:nvPr>
        </p:nvSpPr>
        <p:spPr>
          <a:xfrm>
            <a:off x="1359525" y="1645625"/>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p:txBody>
      </p:sp>
      <p:sp>
        <p:nvSpPr>
          <p:cNvPr id="474" name="Google Shape;474;p19"/>
          <p:cNvSpPr txBox="1"/>
          <p:nvPr>
            <p:ph idx="2" type="subTitle"/>
          </p:nvPr>
        </p:nvSpPr>
        <p:spPr>
          <a:xfrm>
            <a:off x="4876875" y="3506050"/>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p:txBody>
      </p:sp>
      <p:sp>
        <p:nvSpPr>
          <p:cNvPr id="475" name="Google Shape;475;p19"/>
          <p:cNvSpPr txBox="1"/>
          <p:nvPr>
            <p:ph idx="3" type="subTitle"/>
          </p:nvPr>
        </p:nvSpPr>
        <p:spPr>
          <a:xfrm>
            <a:off x="1359525" y="2108625"/>
            <a:ext cx="2907600" cy="63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76" name="Google Shape;476;p19"/>
          <p:cNvSpPr txBox="1"/>
          <p:nvPr>
            <p:ph idx="4" type="subTitle"/>
          </p:nvPr>
        </p:nvSpPr>
        <p:spPr>
          <a:xfrm>
            <a:off x="4876875" y="3969050"/>
            <a:ext cx="2907600" cy="63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77" name="Google Shape;477;p1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78" name="Shape 478"/>
        <p:cNvGrpSpPr/>
        <p:nvPr/>
      </p:nvGrpSpPr>
      <p:grpSpPr>
        <a:xfrm>
          <a:off x="0" y="0"/>
          <a:ext cx="0" cy="0"/>
          <a:chOff x="0" y="0"/>
          <a:chExt cx="0" cy="0"/>
        </a:xfrm>
      </p:grpSpPr>
      <p:pic>
        <p:nvPicPr>
          <p:cNvPr id="479" name="Google Shape;479;p20"/>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480" name="Google Shape;480;p20"/>
          <p:cNvSpPr/>
          <p:nvPr/>
        </p:nvSpPr>
        <p:spPr>
          <a:xfrm>
            <a:off x="372375" y="324675"/>
            <a:ext cx="8394900" cy="4500600"/>
          </a:xfrm>
          <a:prstGeom prst="rect">
            <a:avLst/>
          </a:prstGeom>
          <a:solidFill>
            <a:srgbClr val="7C7C7C">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1" name="Google Shape;481;p20"/>
          <p:cNvGrpSpPr/>
          <p:nvPr/>
        </p:nvGrpSpPr>
        <p:grpSpPr>
          <a:xfrm>
            <a:off x="372025" y="321975"/>
            <a:ext cx="8400000" cy="4499700"/>
            <a:chOff x="372025" y="321975"/>
            <a:chExt cx="8400000" cy="4499700"/>
          </a:xfrm>
        </p:grpSpPr>
        <p:sp>
          <p:nvSpPr>
            <p:cNvPr id="482" name="Google Shape;482;p20"/>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0"/>
            <p:cNvSpPr/>
            <p:nvPr/>
          </p:nvSpPr>
          <p:spPr>
            <a:xfrm>
              <a:off x="372025" y="321975"/>
              <a:ext cx="8400000" cy="218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0"/>
            <p:cNvSpPr/>
            <p:nvPr/>
          </p:nvSpPr>
          <p:spPr>
            <a:xfrm>
              <a:off x="4864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0"/>
            <p:cNvSpPr/>
            <p:nvPr/>
          </p:nvSpPr>
          <p:spPr>
            <a:xfrm>
              <a:off x="66990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0"/>
            <p:cNvSpPr/>
            <p:nvPr/>
          </p:nvSpPr>
          <p:spPr>
            <a:xfrm>
              <a:off x="8533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0"/>
            <p:cNvSpPr/>
            <p:nvPr/>
          </p:nvSpPr>
          <p:spPr>
            <a:xfrm>
              <a:off x="8537750" y="380900"/>
              <a:ext cx="100200" cy="100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8" name="Google Shape;488;p20"/>
            <p:cNvCxnSpPr/>
            <p:nvPr/>
          </p:nvCxnSpPr>
          <p:spPr>
            <a:xfrm>
              <a:off x="7498375" y="431000"/>
              <a:ext cx="1039500" cy="0"/>
            </a:xfrm>
            <a:prstGeom prst="straightConnector1">
              <a:avLst/>
            </a:prstGeom>
            <a:noFill/>
            <a:ln cap="flat" cmpd="sng" w="9525">
              <a:solidFill>
                <a:schemeClr val="accent6"/>
              </a:solidFill>
              <a:prstDash val="solid"/>
              <a:round/>
              <a:headEnd len="sm" w="sm" type="none"/>
              <a:tailEnd len="sm" w="sm" type="none"/>
            </a:ln>
          </p:spPr>
        </p:cxnSp>
      </p:grpSp>
      <p:sp>
        <p:nvSpPr>
          <p:cNvPr id="489" name="Google Shape;489;p20"/>
          <p:cNvSpPr txBox="1"/>
          <p:nvPr>
            <p:ph type="title"/>
          </p:nvPr>
        </p:nvSpPr>
        <p:spPr>
          <a:xfrm>
            <a:off x="720000" y="936725"/>
            <a:ext cx="5025300" cy="132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0" name="Shape 490"/>
        <p:cNvGrpSpPr/>
        <p:nvPr/>
      </p:nvGrpSpPr>
      <p:grpSpPr>
        <a:xfrm>
          <a:off x="0" y="0"/>
          <a:ext cx="0" cy="0"/>
          <a:chOff x="0" y="0"/>
          <a:chExt cx="0" cy="0"/>
        </a:xfrm>
      </p:grpSpPr>
      <p:pic>
        <p:nvPicPr>
          <p:cNvPr id="491" name="Google Shape;491;p21"/>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492" name="Google Shape;492;p21"/>
          <p:cNvGrpSpPr/>
          <p:nvPr/>
        </p:nvGrpSpPr>
        <p:grpSpPr>
          <a:xfrm>
            <a:off x="372025" y="321975"/>
            <a:ext cx="8400000" cy="4503300"/>
            <a:chOff x="372025" y="321975"/>
            <a:chExt cx="8400000" cy="4503300"/>
          </a:xfrm>
        </p:grpSpPr>
        <p:grpSp>
          <p:nvGrpSpPr>
            <p:cNvPr id="493" name="Google Shape;493;p21"/>
            <p:cNvGrpSpPr/>
            <p:nvPr/>
          </p:nvGrpSpPr>
          <p:grpSpPr>
            <a:xfrm>
              <a:off x="372025" y="321975"/>
              <a:ext cx="8400000" cy="4503300"/>
              <a:chOff x="372025" y="321975"/>
              <a:chExt cx="8400000" cy="4503300"/>
            </a:xfrm>
          </p:grpSpPr>
          <p:sp>
            <p:nvSpPr>
              <p:cNvPr id="494" name="Google Shape;494;p21"/>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5" name="Google Shape;495;p21"/>
              <p:cNvGrpSpPr/>
              <p:nvPr/>
            </p:nvGrpSpPr>
            <p:grpSpPr>
              <a:xfrm>
                <a:off x="372025" y="321975"/>
                <a:ext cx="8400000" cy="4499700"/>
                <a:chOff x="372025" y="321975"/>
                <a:chExt cx="8400000" cy="4499700"/>
              </a:xfrm>
            </p:grpSpPr>
            <p:sp>
              <p:nvSpPr>
                <p:cNvPr id="496" name="Google Shape;496;p21"/>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1"/>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1"/>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1"/>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1"/>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1"/>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2" name="Google Shape;502;p21"/>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503" name="Google Shape;503;p21"/>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504" name="Google Shape;504;p2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1">
    <p:spTree>
      <p:nvGrpSpPr>
        <p:cNvPr id="505" name="Shape 505"/>
        <p:cNvGrpSpPr/>
        <p:nvPr/>
      </p:nvGrpSpPr>
      <p:grpSpPr>
        <a:xfrm>
          <a:off x="0" y="0"/>
          <a:ext cx="0" cy="0"/>
          <a:chOff x="0" y="0"/>
          <a:chExt cx="0" cy="0"/>
        </a:xfrm>
      </p:grpSpPr>
      <p:pic>
        <p:nvPicPr>
          <p:cNvPr id="506" name="Google Shape;506;p22"/>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507" name="Google Shape;507;p22"/>
          <p:cNvGrpSpPr/>
          <p:nvPr/>
        </p:nvGrpSpPr>
        <p:grpSpPr>
          <a:xfrm>
            <a:off x="372025" y="321975"/>
            <a:ext cx="8400000" cy="4503300"/>
            <a:chOff x="372025" y="321975"/>
            <a:chExt cx="8400000" cy="4503300"/>
          </a:xfrm>
        </p:grpSpPr>
        <p:grpSp>
          <p:nvGrpSpPr>
            <p:cNvPr id="508" name="Google Shape;508;p22"/>
            <p:cNvGrpSpPr/>
            <p:nvPr/>
          </p:nvGrpSpPr>
          <p:grpSpPr>
            <a:xfrm>
              <a:off x="372025" y="321975"/>
              <a:ext cx="8400000" cy="4503300"/>
              <a:chOff x="372025" y="321975"/>
              <a:chExt cx="8400000" cy="4503300"/>
            </a:xfrm>
          </p:grpSpPr>
          <p:sp>
            <p:nvSpPr>
              <p:cNvPr id="509" name="Google Shape;509;p22"/>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0" name="Google Shape;510;p22"/>
              <p:cNvGrpSpPr/>
              <p:nvPr/>
            </p:nvGrpSpPr>
            <p:grpSpPr>
              <a:xfrm>
                <a:off x="372025" y="321975"/>
                <a:ext cx="8400000" cy="4499700"/>
                <a:chOff x="372025" y="321975"/>
                <a:chExt cx="8400000" cy="4499700"/>
              </a:xfrm>
            </p:grpSpPr>
            <p:sp>
              <p:nvSpPr>
                <p:cNvPr id="511" name="Google Shape;511;p22"/>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2"/>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2"/>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2"/>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2"/>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2"/>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7" name="Google Shape;517;p22"/>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518" name="Google Shape;518;p22"/>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519" name="Google Shape;519;p22"/>
          <p:cNvSpPr txBox="1"/>
          <p:nvPr>
            <p:ph idx="1" type="subTitle"/>
          </p:nvPr>
        </p:nvSpPr>
        <p:spPr>
          <a:xfrm>
            <a:off x="1272075" y="2229875"/>
            <a:ext cx="3201000" cy="1717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520" name="Google Shape;520;p22"/>
          <p:cNvSpPr txBox="1"/>
          <p:nvPr>
            <p:ph idx="2" type="subTitle"/>
          </p:nvPr>
        </p:nvSpPr>
        <p:spPr>
          <a:xfrm>
            <a:off x="4964325" y="2654613"/>
            <a:ext cx="2907600" cy="863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21" name="Google Shape;521;p2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22" name="Shape 522"/>
        <p:cNvGrpSpPr/>
        <p:nvPr/>
      </p:nvGrpSpPr>
      <p:grpSpPr>
        <a:xfrm>
          <a:off x="0" y="0"/>
          <a:ext cx="0" cy="0"/>
          <a:chOff x="0" y="0"/>
          <a:chExt cx="0" cy="0"/>
        </a:xfrm>
      </p:grpSpPr>
      <p:grpSp>
        <p:nvGrpSpPr>
          <p:cNvPr id="523" name="Google Shape;523;p23"/>
          <p:cNvGrpSpPr/>
          <p:nvPr/>
        </p:nvGrpSpPr>
        <p:grpSpPr>
          <a:xfrm>
            <a:off x="818830" y="3790732"/>
            <a:ext cx="757775" cy="901643"/>
            <a:chOff x="1081548" y="3586707"/>
            <a:chExt cx="975133" cy="1160267"/>
          </a:xfrm>
        </p:grpSpPr>
        <p:sp>
          <p:nvSpPr>
            <p:cNvPr id="524" name="Google Shape;524;p23"/>
            <p:cNvSpPr/>
            <p:nvPr/>
          </p:nvSpPr>
          <p:spPr>
            <a:xfrm rot="448199">
              <a:off x="1199243" y="4572582"/>
              <a:ext cx="415099" cy="148037"/>
            </a:xfrm>
            <a:custGeom>
              <a:rect b="b" l="l" r="r" t="t"/>
              <a:pathLst>
                <a:path extrusionOk="0" h="6700" w="18787">
                  <a:moveTo>
                    <a:pt x="9393" y="0"/>
                  </a:moveTo>
                  <a:cubicBezTo>
                    <a:pt x="5040" y="0"/>
                    <a:pt x="1342" y="2801"/>
                    <a:pt x="0" y="6699"/>
                  </a:cubicBezTo>
                  <a:lnTo>
                    <a:pt x="18786" y="6699"/>
                  </a:lnTo>
                  <a:cubicBezTo>
                    <a:pt x="17443" y="2803"/>
                    <a:pt x="13748" y="0"/>
                    <a:pt x="93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3"/>
            <p:cNvSpPr/>
            <p:nvPr/>
          </p:nvSpPr>
          <p:spPr>
            <a:xfrm rot="448199">
              <a:off x="1455355" y="4141939"/>
              <a:ext cx="63236" cy="528844"/>
            </a:xfrm>
            <a:custGeom>
              <a:rect b="b" l="l" r="r" t="t"/>
              <a:pathLst>
                <a:path extrusionOk="0" h="23935" w="2862">
                  <a:moveTo>
                    <a:pt x="1431" y="0"/>
                  </a:moveTo>
                  <a:cubicBezTo>
                    <a:pt x="644" y="0"/>
                    <a:pt x="0" y="644"/>
                    <a:pt x="0" y="1431"/>
                  </a:cubicBezTo>
                  <a:lnTo>
                    <a:pt x="0" y="22504"/>
                  </a:lnTo>
                  <a:cubicBezTo>
                    <a:pt x="0" y="23291"/>
                    <a:pt x="644" y="23934"/>
                    <a:pt x="1431" y="23934"/>
                  </a:cubicBezTo>
                  <a:cubicBezTo>
                    <a:pt x="2216" y="23934"/>
                    <a:pt x="2860" y="23291"/>
                    <a:pt x="2861" y="22504"/>
                  </a:cubicBezTo>
                  <a:lnTo>
                    <a:pt x="2861" y="1431"/>
                  </a:lnTo>
                  <a:cubicBezTo>
                    <a:pt x="2861" y="644"/>
                    <a:pt x="2217" y="0"/>
                    <a:pt x="14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3"/>
            <p:cNvSpPr/>
            <p:nvPr/>
          </p:nvSpPr>
          <p:spPr>
            <a:xfrm rot="448199">
              <a:off x="1381310" y="3758307"/>
              <a:ext cx="437393" cy="437371"/>
            </a:xfrm>
            <a:custGeom>
              <a:rect b="b" l="l" r="r" t="t"/>
              <a:pathLst>
                <a:path extrusionOk="0" h="19795" w="19796">
                  <a:moveTo>
                    <a:pt x="9898" y="0"/>
                  </a:moveTo>
                  <a:cubicBezTo>
                    <a:pt x="7273" y="0"/>
                    <a:pt x="4755" y="1042"/>
                    <a:pt x="2900" y="2899"/>
                  </a:cubicBezTo>
                  <a:cubicBezTo>
                    <a:pt x="1043" y="4754"/>
                    <a:pt x="0" y="7272"/>
                    <a:pt x="0" y="9897"/>
                  </a:cubicBezTo>
                  <a:cubicBezTo>
                    <a:pt x="0" y="12522"/>
                    <a:pt x="1043" y="15039"/>
                    <a:pt x="2900" y="16896"/>
                  </a:cubicBezTo>
                  <a:cubicBezTo>
                    <a:pt x="4755" y="18752"/>
                    <a:pt x="7273" y="19794"/>
                    <a:pt x="9898" y="19794"/>
                  </a:cubicBezTo>
                  <a:cubicBezTo>
                    <a:pt x="12523" y="19794"/>
                    <a:pt x="15041" y="18752"/>
                    <a:pt x="16898" y="16896"/>
                  </a:cubicBezTo>
                  <a:cubicBezTo>
                    <a:pt x="18753" y="15039"/>
                    <a:pt x="19796" y="12522"/>
                    <a:pt x="19796" y="9897"/>
                  </a:cubicBezTo>
                  <a:cubicBezTo>
                    <a:pt x="19796" y="7272"/>
                    <a:pt x="18753" y="4754"/>
                    <a:pt x="16898" y="2899"/>
                  </a:cubicBezTo>
                  <a:cubicBezTo>
                    <a:pt x="15041" y="1042"/>
                    <a:pt x="12523" y="0"/>
                    <a:pt x="989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3"/>
            <p:cNvSpPr/>
            <p:nvPr/>
          </p:nvSpPr>
          <p:spPr>
            <a:xfrm rot="448199">
              <a:off x="1101491" y="3700859"/>
              <a:ext cx="732892" cy="354647"/>
            </a:xfrm>
            <a:custGeom>
              <a:rect b="b" l="l" r="r" t="t"/>
              <a:pathLst>
                <a:path extrusionOk="0" h="16051" w="33170">
                  <a:moveTo>
                    <a:pt x="8025" y="0"/>
                  </a:moveTo>
                  <a:cubicBezTo>
                    <a:pt x="3609" y="0"/>
                    <a:pt x="0" y="3612"/>
                    <a:pt x="0" y="8025"/>
                  </a:cubicBezTo>
                  <a:cubicBezTo>
                    <a:pt x="0" y="12440"/>
                    <a:pt x="3612" y="16051"/>
                    <a:pt x="8025" y="16051"/>
                  </a:cubicBezTo>
                  <a:lnTo>
                    <a:pt x="25144" y="16051"/>
                  </a:lnTo>
                  <a:cubicBezTo>
                    <a:pt x="29558" y="16051"/>
                    <a:pt x="33168" y="12440"/>
                    <a:pt x="33170" y="8025"/>
                  </a:cubicBezTo>
                  <a:cubicBezTo>
                    <a:pt x="33170" y="3611"/>
                    <a:pt x="29558" y="0"/>
                    <a:pt x="251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3"/>
            <p:cNvSpPr/>
            <p:nvPr/>
          </p:nvSpPr>
          <p:spPr>
            <a:xfrm rot="448199">
              <a:off x="1637174" y="3633965"/>
              <a:ext cx="359839" cy="941402"/>
            </a:xfrm>
            <a:custGeom>
              <a:rect b="b" l="l" r="r" t="t"/>
              <a:pathLst>
                <a:path extrusionOk="0" h="42607" w="16286">
                  <a:moveTo>
                    <a:pt x="5123" y="1"/>
                  </a:moveTo>
                  <a:cubicBezTo>
                    <a:pt x="3640" y="1"/>
                    <a:pt x="2314" y="734"/>
                    <a:pt x="1532" y="2714"/>
                  </a:cubicBezTo>
                  <a:cubicBezTo>
                    <a:pt x="533" y="5248"/>
                    <a:pt x="937" y="7974"/>
                    <a:pt x="1963" y="10433"/>
                  </a:cubicBezTo>
                  <a:cubicBezTo>
                    <a:pt x="2595" y="11944"/>
                    <a:pt x="3540" y="13347"/>
                    <a:pt x="4099" y="14884"/>
                  </a:cubicBezTo>
                  <a:cubicBezTo>
                    <a:pt x="4634" y="16347"/>
                    <a:pt x="4694" y="18011"/>
                    <a:pt x="4617" y="19549"/>
                  </a:cubicBezTo>
                  <a:cubicBezTo>
                    <a:pt x="4421" y="23536"/>
                    <a:pt x="1698" y="26787"/>
                    <a:pt x="943" y="30634"/>
                  </a:cubicBezTo>
                  <a:cubicBezTo>
                    <a:pt x="0" y="35417"/>
                    <a:pt x="667" y="41118"/>
                    <a:pt x="6283" y="42427"/>
                  </a:cubicBezTo>
                  <a:cubicBezTo>
                    <a:pt x="6807" y="42549"/>
                    <a:pt x="7317" y="42607"/>
                    <a:pt x="7811" y="42607"/>
                  </a:cubicBezTo>
                  <a:cubicBezTo>
                    <a:pt x="11663" y="42607"/>
                    <a:pt x="14500" y="39100"/>
                    <a:pt x="14500" y="35234"/>
                  </a:cubicBezTo>
                  <a:lnTo>
                    <a:pt x="14500" y="21554"/>
                  </a:lnTo>
                  <a:cubicBezTo>
                    <a:pt x="15637" y="19403"/>
                    <a:pt x="16285" y="16955"/>
                    <a:pt x="16285" y="14353"/>
                  </a:cubicBezTo>
                  <a:cubicBezTo>
                    <a:pt x="16285" y="9987"/>
                    <a:pt x="14391" y="5760"/>
                    <a:pt x="11136" y="2847"/>
                  </a:cubicBezTo>
                  <a:cubicBezTo>
                    <a:pt x="9514" y="1398"/>
                    <a:pt x="7169" y="1"/>
                    <a:pt x="51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3"/>
            <p:cNvSpPr/>
            <p:nvPr/>
          </p:nvSpPr>
          <p:spPr>
            <a:xfrm rot="448199">
              <a:off x="1091629" y="3870125"/>
              <a:ext cx="269780" cy="95870"/>
            </a:xfrm>
            <a:custGeom>
              <a:rect b="b" l="l" r="r" t="t"/>
              <a:pathLst>
                <a:path extrusionOk="0" h="4339" w="12210">
                  <a:moveTo>
                    <a:pt x="208" y="1"/>
                  </a:moveTo>
                  <a:cubicBezTo>
                    <a:pt x="93" y="1"/>
                    <a:pt x="0" y="92"/>
                    <a:pt x="0" y="208"/>
                  </a:cubicBezTo>
                  <a:cubicBezTo>
                    <a:pt x="0" y="323"/>
                    <a:pt x="93" y="414"/>
                    <a:pt x="208" y="414"/>
                  </a:cubicBezTo>
                  <a:lnTo>
                    <a:pt x="7089" y="414"/>
                  </a:lnTo>
                  <a:lnTo>
                    <a:pt x="11847" y="4292"/>
                  </a:lnTo>
                  <a:cubicBezTo>
                    <a:pt x="11885" y="4324"/>
                    <a:pt x="11931" y="4338"/>
                    <a:pt x="11978" y="4338"/>
                  </a:cubicBezTo>
                  <a:cubicBezTo>
                    <a:pt x="12038" y="4338"/>
                    <a:pt x="12097" y="4314"/>
                    <a:pt x="12138" y="4261"/>
                  </a:cubicBezTo>
                  <a:cubicBezTo>
                    <a:pt x="12210" y="4172"/>
                    <a:pt x="12197" y="4042"/>
                    <a:pt x="12108" y="3970"/>
                  </a:cubicBezTo>
                  <a:lnTo>
                    <a:pt x="7292" y="47"/>
                  </a:lnTo>
                  <a:cubicBezTo>
                    <a:pt x="7255" y="16"/>
                    <a:pt x="7210" y="1"/>
                    <a:pt x="71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3"/>
            <p:cNvSpPr/>
            <p:nvPr/>
          </p:nvSpPr>
          <p:spPr>
            <a:xfrm rot="448199">
              <a:off x="1330623" y="3968076"/>
              <a:ext cx="37473" cy="37473"/>
            </a:xfrm>
            <a:custGeom>
              <a:rect b="b" l="l" r="r" t="t"/>
              <a:pathLst>
                <a:path extrusionOk="0" h="1696" w="1696">
                  <a:moveTo>
                    <a:pt x="848" y="0"/>
                  </a:moveTo>
                  <a:cubicBezTo>
                    <a:pt x="382" y="0"/>
                    <a:pt x="0" y="381"/>
                    <a:pt x="0" y="847"/>
                  </a:cubicBezTo>
                  <a:cubicBezTo>
                    <a:pt x="0" y="1314"/>
                    <a:pt x="382" y="1695"/>
                    <a:pt x="848" y="1695"/>
                  </a:cubicBezTo>
                  <a:cubicBezTo>
                    <a:pt x="1315" y="1695"/>
                    <a:pt x="1695" y="1314"/>
                    <a:pt x="1695" y="847"/>
                  </a:cubicBezTo>
                  <a:cubicBezTo>
                    <a:pt x="1695" y="381"/>
                    <a:pt x="1315" y="0"/>
                    <a:pt x="8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3"/>
            <p:cNvSpPr/>
            <p:nvPr/>
          </p:nvSpPr>
          <p:spPr>
            <a:xfrm rot="448199">
              <a:off x="1121684" y="3771313"/>
              <a:ext cx="243730" cy="166795"/>
            </a:xfrm>
            <a:custGeom>
              <a:rect b="b" l="l" r="r" t="t"/>
              <a:pathLst>
                <a:path extrusionOk="0" h="7549" w="11031">
                  <a:moveTo>
                    <a:pt x="10820" y="1"/>
                  </a:moveTo>
                  <a:cubicBezTo>
                    <a:pt x="10713" y="1"/>
                    <a:pt x="10618" y="85"/>
                    <a:pt x="10612" y="197"/>
                  </a:cubicBezTo>
                  <a:lnTo>
                    <a:pt x="10439" y="3999"/>
                  </a:lnTo>
                  <a:lnTo>
                    <a:pt x="4083" y="7134"/>
                  </a:lnTo>
                  <a:lnTo>
                    <a:pt x="208" y="7134"/>
                  </a:lnTo>
                  <a:cubicBezTo>
                    <a:pt x="94" y="7134"/>
                    <a:pt x="1" y="7227"/>
                    <a:pt x="1" y="7341"/>
                  </a:cubicBezTo>
                  <a:cubicBezTo>
                    <a:pt x="1" y="7456"/>
                    <a:pt x="94" y="7549"/>
                    <a:pt x="208" y="7549"/>
                  </a:cubicBezTo>
                  <a:lnTo>
                    <a:pt x="4132" y="7549"/>
                  </a:lnTo>
                  <a:cubicBezTo>
                    <a:pt x="4162" y="7549"/>
                    <a:pt x="4195" y="7541"/>
                    <a:pt x="4224" y="7527"/>
                  </a:cubicBezTo>
                  <a:lnTo>
                    <a:pt x="10732" y="4317"/>
                  </a:lnTo>
                  <a:cubicBezTo>
                    <a:pt x="10798" y="4284"/>
                    <a:pt x="10843" y="4215"/>
                    <a:pt x="10847" y="4141"/>
                  </a:cubicBezTo>
                  <a:lnTo>
                    <a:pt x="11026" y="217"/>
                  </a:lnTo>
                  <a:cubicBezTo>
                    <a:pt x="11030" y="103"/>
                    <a:pt x="10943" y="7"/>
                    <a:pt x="10828" y="1"/>
                  </a:cubicBezTo>
                  <a:cubicBezTo>
                    <a:pt x="10826" y="1"/>
                    <a:pt x="10823" y="1"/>
                    <a:pt x="1082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3"/>
            <p:cNvSpPr/>
            <p:nvPr/>
          </p:nvSpPr>
          <p:spPr>
            <a:xfrm rot="448199">
              <a:off x="1348743" y="3773242"/>
              <a:ext cx="29563" cy="29563"/>
            </a:xfrm>
            <a:custGeom>
              <a:rect b="b" l="l" r="r" t="t"/>
              <a:pathLst>
                <a:path extrusionOk="0" h="1338" w="1338">
                  <a:moveTo>
                    <a:pt x="668" y="0"/>
                  </a:moveTo>
                  <a:cubicBezTo>
                    <a:pt x="301" y="0"/>
                    <a:pt x="0" y="301"/>
                    <a:pt x="0" y="668"/>
                  </a:cubicBezTo>
                  <a:cubicBezTo>
                    <a:pt x="0" y="1038"/>
                    <a:pt x="301" y="1338"/>
                    <a:pt x="668" y="1338"/>
                  </a:cubicBezTo>
                  <a:cubicBezTo>
                    <a:pt x="1035" y="1338"/>
                    <a:pt x="1338" y="1036"/>
                    <a:pt x="1338" y="668"/>
                  </a:cubicBezTo>
                  <a:cubicBezTo>
                    <a:pt x="1338" y="301"/>
                    <a:pt x="103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3"/>
            <p:cNvSpPr/>
            <p:nvPr/>
          </p:nvSpPr>
          <p:spPr>
            <a:xfrm rot="448199">
              <a:off x="1141995" y="3755918"/>
              <a:ext cx="451158" cy="184471"/>
            </a:xfrm>
            <a:custGeom>
              <a:rect b="b" l="l" r="r" t="t"/>
              <a:pathLst>
                <a:path extrusionOk="0" h="8349" w="20419">
                  <a:moveTo>
                    <a:pt x="0" y="0"/>
                  </a:moveTo>
                  <a:lnTo>
                    <a:pt x="0" y="414"/>
                  </a:lnTo>
                  <a:lnTo>
                    <a:pt x="3923" y="414"/>
                  </a:lnTo>
                  <a:lnTo>
                    <a:pt x="11323" y="8259"/>
                  </a:lnTo>
                  <a:lnTo>
                    <a:pt x="20415" y="8349"/>
                  </a:lnTo>
                  <a:lnTo>
                    <a:pt x="20418" y="7935"/>
                  </a:lnTo>
                  <a:lnTo>
                    <a:pt x="11503" y="7847"/>
                  </a:lnTo>
                  <a:lnTo>
                    <a:pt x="41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3"/>
            <p:cNvSpPr/>
            <p:nvPr/>
          </p:nvSpPr>
          <p:spPr>
            <a:xfrm rot="448199">
              <a:off x="1556068" y="3947692"/>
              <a:ext cx="33562" cy="33518"/>
            </a:xfrm>
            <a:custGeom>
              <a:rect b="b" l="l" r="r" t="t"/>
              <a:pathLst>
                <a:path extrusionOk="0" h="1517" w="1519">
                  <a:moveTo>
                    <a:pt x="760" y="1"/>
                  </a:moveTo>
                  <a:cubicBezTo>
                    <a:pt x="341" y="1"/>
                    <a:pt x="1" y="340"/>
                    <a:pt x="1" y="759"/>
                  </a:cubicBezTo>
                  <a:cubicBezTo>
                    <a:pt x="1" y="1178"/>
                    <a:pt x="341" y="1517"/>
                    <a:pt x="760" y="1517"/>
                  </a:cubicBezTo>
                  <a:cubicBezTo>
                    <a:pt x="1178" y="1517"/>
                    <a:pt x="1518" y="1178"/>
                    <a:pt x="1518" y="759"/>
                  </a:cubicBezTo>
                  <a:cubicBezTo>
                    <a:pt x="1518" y="340"/>
                    <a:pt x="1178" y="1"/>
                    <a:pt x="7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3"/>
            <p:cNvSpPr/>
            <p:nvPr/>
          </p:nvSpPr>
          <p:spPr>
            <a:xfrm rot="448199">
              <a:off x="1117365" y="3708388"/>
              <a:ext cx="103095" cy="116861"/>
            </a:xfrm>
            <a:custGeom>
              <a:rect b="b" l="l" r="r" t="t"/>
              <a:pathLst>
                <a:path extrusionOk="0" h="5289" w="4666">
                  <a:moveTo>
                    <a:pt x="4251" y="0"/>
                  </a:moveTo>
                  <a:lnTo>
                    <a:pt x="4251" y="4874"/>
                  </a:lnTo>
                  <a:lnTo>
                    <a:pt x="1" y="4874"/>
                  </a:lnTo>
                  <a:lnTo>
                    <a:pt x="1" y="5289"/>
                  </a:lnTo>
                  <a:lnTo>
                    <a:pt x="4666" y="5289"/>
                  </a:lnTo>
                  <a:lnTo>
                    <a:pt x="4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3"/>
            <p:cNvSpPr/>
            <p:nvPr/>
          </p:nvSpPr>
          <p:spPr>
            <a:xfrm rot="448199">
              <a:off x="1210047" y="3695309"/>
              <a:ext cx="27597" cy="27575"/>
            </a:xfrm>
            <a:custGeom>
              <a:rect b="b" l="l" r="r" t="t"/>
              <a:pathLst>
                <a:path extrusionOk="0" h="1248" w="1249">
                  <a:moveTo>
                    <a:pt x="624" y="0"/>
                  </a:moveTo>
                  <a:cubicBezTo>
                    <a:pt x="280" y="0"/>
                    <a:pt x="1" y="279"/>
                    <a:pt x="1" y="624"/>
                  </a:cubicBezTo>
                  <a:cubicBezTo>
                    <a:pt x="1" y="969"/>
                    <a:pt x="280" y="1248"/>
                    <a:pt x="624" y="1248"/>
                  </a:cubicBezTo>
                  <a:cubicBezTo>
                    <a:pt x="969" y="1248"/>
                    <a:pt x="1248" y="969"/>
                    <a:pt x="1248" y="624"/>
                  </a:cubicBezTo>
                  <a:cubicBezTo>
                    <a:pt x="1248" y="279"/>
                    <a:pt x="969" y="0"/>
                    <a:pt x="6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3"/>
            <p:cNvSpPr/>
            <p:nvPr/>
          </p:nvSpPr>
          <p:spPr>
            <a:xfrm rot="448199">
              <a:off x="1456382" y="3745409"/>
              <a:ext cx="72229" cy="254137"/>
            </a:xfrm>
            <a:custGeom>
              <a:rect b="b" l="l" r="r" t="t"/>
              <a:pathLst>
                <a:path extrusionOk="0" h="11502" w="3269">
                  <a:moveTo>
                    <a:pt x="2854" y="0"/>
                  </a:moveTo>
                  <a:lnTo>
                    <a:pt x="2854" y="2940"/>
                  </a:lnTo>
                  <a:lnTo>
                    <a:pt x="0" y="5526"/>
                  </a:lnTo>
                  <a:lnTo>
                    <a:pt x="0" y="11501"/>
                  </a:lnTo>
                  <a:lnTo>
                    <a:pt x="415" y="11501"/>
                  </a:lnTo>
                  <a:lnTo>
                    <a:pt x="415" y="5709"/>
                  </a:lnTo>
                  <a:lnTo>
                    <a:pt x="3269" y="3124"/>
                  </a:lnTo>
                  <a:lnTo>
                    <a:pt x="326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3"/>
            <p:cNvSpPr/>
            <p:nvPr/>
          </p:nvSpPr>
          <p:spPr>
            <a:xfrm rot="448199">
              <a:off x="1430645" y="3980801"/>
              <a:ext cx="31574" cy="31530"/>
            </a:xfrm>
            <a:custGeom>
              <a:rect b="b" l="l" r="r" t="t"/>
              <a:pathLst>
                <a:path extrusionOk="0" h="1427" w="1429">
                  <a:moveTo>
                    <a:pt x="715" y="1"/>
                  </a:moveTo>
                  <a:cubicBezTo>
                    <a:pt x="321" y="1"/>
                    <a:pt x="1" y="321"/>
                    <a:pt x="1" y="715"/>
                  </a:cubicBezTo>
                  <a:cubicBezTo>
                    <a:pt x="1" y="1108"/>
                    <a:pt x="321" y="1427"/>
                    <a:pt x="715" y="1427"/>
                  </a:cubicBezTo>
                  <a:cubicBezTo>
                    <a:pt x="1108" y="1427"/>
                    <a:pt x="1428" y="1108"/>
                    <a:pt x="1428" y="715"/>
                  </a:cubicBezTo>
                  <a:cubicBezTo>
                    <a:pt x="1428" y="321"/>
                    <a:pt x="1108" y="1"/>
                    <a:pt x="7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3"/>
            <p:cNvSpPr/>
            <p:nvPr/>
          </p:nvSpPr>
          <p:spPr>
            <a:xfrm rot="448199">
              <a:off x="1407896" y="3696379"/>
              <a:ext cx="163547" cy="188471"/>
            </a:xfrm>
            <a:custGeom>
              <a:rect b="b" l="l" r="r" t="t"/>
              <a:pathLst>
                <a:path extrusionOk="0" h="8530" w="7402">
                  <a:moveTo>
                    <a:pt x="305" y="1"/>
                  </a:moveTo>
                  <a:cubicBezTo>
                    <a:pt x="205" y="5"/>
                    <a:pt x="96" y="88"/>
                    <a:pt x="92" y="203"/>
                  </a:cubicBezTo>
                  <a:lnTo>
                    <a:pt x="3" y="3590"/>
                  </a:lnTo>
                  <a:cubicBezTo>
                    <a:pt x="0" y="3662"/>
                    <a:pt x="34" y="3729"/>
                    <a:pt x="93" y="3768"/>
                  </a:cubicBezTo>
                  <a:lnTo>
                    <a:pt x="7048" y="8494"/>
                  </a:lnTo>
                  <a:cubicBezTo>
                    <a:pt x="7084" y="8520"/>
                    <a:pt x="7124" y="8530"/>
                    <a:pt x="7164" y="8530"/>
                  </a:cubicBezTo>
                  <a:cubicBezTo>
                    <a:pt x="7230" y="8530"/>
                    <a:pt x="7294" y="8498"/>
                    <a:pt x="7337" y="8438"/>
                  </a:cubicBezTo>
                  <a:cubicBezTo>
                    <a:pt x="7402" y="8344"/>
                    <a:pt x="7377" y="8215"/>
                    <a:pt x="7281" y="8151"/>
                  </a:cubicBezTo>
                  <a:lnTo>
                    <a:pt x="421" y="3489"/>
                  </a:lnTo>
                  <a:lnTo>
                    <a:pt x="506" y="213"/>
                  </a:lnTo>
                  <a:cubicBezTo>
                    <a:pt x="508" y="98"/>
                    <a:pt x="419" y="4"/>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3"/>
            <p:cNvSpPr/>
            <p:nvPr/>
          </p:nvSpPr>
          <p:spPr>
            <a:xfrm rot="448199">
              <a:off x="1541589" y="3876264"/>
              <a:ext cx="33518" cy="33518"/>
            </a:xfrm>
            <a:custGeom>
              <a:rect b="b" l="l" r="r" t="t"/>
              <a:pathLst>
                <a:path extrusionOk="0" h="1517" w="1517">
                  <a:moveTo>
                    <a:pt x="759" y="1"/>
                  </a:moveTo>
                  <a:cubicBezTo>
                    <a:pt x="340" y="1"/>
                    <a:pt x="1" y="340"/>
                    <a:pt x="1" y="759"/>
                  </a:cubicBezTo>
                  <a:cubicBezTo>
                    <a:pt x="1" y="1176"/>
                    <a:pt x="340" y="1517"/>
                    <a:pt x="759" y="1517"/>
                  </a:cubicBezTo>
                  <a:cubicBezTo>
                    <a:pt x="1177" y="1517"/>
                    <a:pt x="1517" y="1176"/>
                    <a:pt x="1517" y="759"/>
                  </a:cubicBezTo>
                  <a:cubicBezTo>
                    <a:pt x="1517" y="340"/>
                    <a:pt x="1177" y="1"/>
                    <a:pt x="7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3"/>
            <p:cNvSpPr/>
            <p:nvPr/>
          </p:nvSpPr>
          <p:spPr>
            <a:xfrm rot="448199">
              <a:off x="1306695" y="3694565"/>
              <a:ext cx="185841" cy="40058"/>
            </a:xfrm>
            <a:custGeom>
              <a:rect b="b" l="l" r="r" t="t"/>
              <a:pathLst>
                <a:path extrusionOk="0" h="1813" w="8411">
                  <a:moveTo>
                    <a:pt x="0" y="0"/>
                  </a:moveTo>
                  <a:lnTo>
                    <a:pt x="0" y="1813"/>
                  </a:lnTo>
                  <a:lnTo>
                    <a:pt x="8411" y="1813"/>
                  </a:lnTo>
                  <a:lnTo>
                    <a:pt x="8411" y="1397"/>
                  </a:lnTo>
                  <a:lnTo>
                    <a:pt x="415" y="1397"/>
                  </a:lnTo>
                  <a:lnTo>
                    <a:pt x="4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3"/>
            <p:cNvSpPr/>
            <p:nvPr/>
          </p:nvSpPr>
          <p:spPr>
            <a:xfrm rot="448199">
              <a:off x="1471933" y="3729510"/>
              <a:ext cx="25630" cy="25630"/>
            </a:xfrm>
            <a:custGeom>
              <a:rect b="b" l="l" r="r" t="t"/>
              <a:pathLst>
                <a:path extrusionOk="0" h="1160" w="1160">
                  <a:moveTo>
                    <a:pt x="580" y="0"/>
                  </a:moveTo>
                  <a:cubicBezTo>
                    <a:pt x="259" y="0"/>
                    <a:pt x="0" y="259"/>
                    <a:pt x="0" y="580"/>
                  </a:cubicBezTo>
                  <a:cubicBezTo>
                    <a:pt x="0" y="900"/>
                    <a:pt x="259" y="1159"/>
                    <a:pt x="580" y="1159"/>
                  </a:cubicBezTo>
                  <a:cubicBezTo>
                    <a:pt x="900" y="1159"/>
                    <a:pt x="1159" y="900"/>
                    <a:pt x="1159" y="580"/>
                  </a:cubicBezTo>
                  <a:cubicBezTo>
                    <a:pt x="1159" y="259"/>
                    <a:pt x="900" y="0"/>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3"/>
            <p:cNvSpPr/>
            <p:nvPr/>
          </p:nvSpPr>
          <p:spPr>
            <a:xfrm rot="448199">
              <a:off x="1186301" y="4113114"/>
              <a:ext cx="141121" cy="83342"/>
            </a:xfrm>
            <a:custGeom>
              <a:rect b="b" l="l" r="r" t="t"/>
              <a:pathLst>
                <a:path extrusionOk="0" h="3772" w="6387">
                  <a:moveTo>
                    <a:pt x="6087" y="2981"/>
                  </a:moveTo>
                  <a:cubicBezTo>
                    <a:pt x="6091" y="2982"/>
                    <a:pt x="6095" y="2984"/>
                    <a:pt x="6095" y="2987"/>
                  </a:cubicBezTo>
                  <a:cubicBezTo>
                    <a:pt x="6092" y="2985"/>
                    <a:pt x="6089" y="2983"/>
                    <a:pt x="6087" y="2981"/>
                  </a:cubicBezTo>
                  <a:close/>
                  <a:moveTo>
                    <a:pt x="870" y="3159"/>
                  </a:moveTo>
                  <a:lnTo>
                    <a:pt x="870" y="3159"/>
                  </a:lnTo>
                  <a:cubicBezTo>
                    <a:pt x="870" y="3159"/>
                    <a:pt x="870" y="3159"/>
                    <a:pt x="870" y="3159"/>
                  </a:cubicBezTo>
                  <a:lnTo>
                    <a:pt x="870" y="3159"/>
                  </a:lnTo>
                  <a:close/>
                  <a:moveTo>
                    <a:pt x="3027" y="1"/>
                  </a:moveTo>
                  <a:cubicBezTo>
                    <a:pt x="2848" y="1"/>
                    <a:pt x="2691" y="144"/>
                    <a:pt x="2669" y="325"/>
                  </a:cubicBezTo>
                  <a:cubicBezTo>
                    <a:pt x="2660" y="392"/>
                    <a:pt x="2673" y="464"/>
                    <a:pt x="2700" y="524"/>
                  </a:cubicBezTo>
                  <a:cubicBezTo>
                    <a:pt x="2626" y="534"/>
                    <a:pt x="2553" y="552"/>
                    <a:pt x="2480" y="570"/>
                  </a:cubicBezTo>
                  <a:lnTo>
                    <a:pt x="2480" y="570"/>
                  </a:lnTo>
                  <a:cubicBezTo>
                    <a:pt x="2492" y="383"/>
                    <a:pt x="2356" y="219"/>
                    <a:pt x="2166" y="196"/>
                  </a:cubicBezTo>
                  <a:cubicBezTo>
                    <a:pt x="2152" y="195"/>
                    <a:pt x="2138" y="194"/>
                    <a:pt x="2124" y="194"/>
                  </a:cubicBezTo>
                  <a:cubicBezTo>
                    <a:pt x="1947" y="194"/>
                    <a:pt x="1793" y="326"/>
                    <a:pt x="1772" y="507"/>
                  </a:cubicBezTo>
                  <a:cubicBezTo>
                    <a:pt x="1757" y="618"/>
                    <a:pt x="1799" y="720"/>
                    <a:pt x="1870" y="796"/>
                  </a:cubicBezTo>
                  <a:cubicBezTo>
                    <a:pt x="1789" y="836"/>
                    <a:pt x="1706" y="926"/>
                    <a:pt x="1636" y="926"/>
                  </a:cubicBezTo>
                  <a:cubicBezTo>
                    <a:pt x="1617" y="778"/>
                    <a:pt x="1493" y="631"/>
                    <a:pt x="1322" y="611"/>
                  </a:cubicBezTo>
                  <a:cubicBezTo>
                    <a:pt x="1308" y="609"/>
                    <a:pt x="1294" y="609"/>
                    <a:pt x="1280" y="609"/>
                  </a:cubicBezTo>
                  <a:cubicBezTo>
                    <a:pt x="1103" y="609"/>
                    <a:pt x="947" y="741"/>
                    <a:pt x="925" y="921"/>
                  </a:cubicBezTo>
                  <a:cubicBezTo>
                    <a:pt x="906" y="1092"/>
                    <a:pt x="1008" y="1249"/>
                    <a:pt x="1164" y="1301"/>
                  </a:cubicBezTo>
                  <a:cubicBezTo>
                    <a:pt x="1099" y="1365"/>
                    <a:pt x="1036" y="1434"/>
                    <a:pt x="978" y="1504"/>
                  </a:cubicBezTo>
                  <a:cubicBezTo>
                    <a:pt x="922" y="1414"/>
                    <a:pt x="829" y="1349"/>
                    <a:pt x="716" y="1335"/>
                  </a:cubicBezTo>
                  <a:cubicBezTo>
                    <a:pt x="702" y="1333"/>
                    <a:pt x="689" y="1333"/>
                    <a:pt x="676" y="1333"/>
                  </a:cubicBezTo>
                  <a:cubicBezTo>
                    <a:pt x="504" y="1333"/>
                    <a:pt x="391" y="1472"/>
                    <a:pt x="370" y="1654"/>
                  </a:cubicBezTo>
                  <a:cubicBezTo>
                    <a:pt x="347" y="1847"/>
                    <a:pt x="355" y="2007"/>
                    <a:pt x="723" y="2056"/>
                  </a:cubicBezTo>
                  <a:cubicBezTo>
                    <a:pt x="501" y="2113"/>
                    <a:pt x="599" y="2209"/>
                    <a:pt x="566" y="2293"/>
                  </a:cubicBezTo>
                  <a:cubicBezTo>
                    <a:pt x="533" y="2278"/>
                    <a:pt x="471" y="2263"/>
                    <a:pt x="433" y="2258"/>
                  </a:cubicBezTo>
                  <a:cubicBezTo>
                    <a:pt x="418" y="2256"/>
                    <a:pt x="404" y="2255"/>
                    <a:pt x="390" y="2255"/>
                  </a:cubicBezTo>
                  <a:cubicBezTo>
                    <a:pt x="210" y="2255"/>
                    <a:pt x="46" y="2386"/>
                    <a:pt x="25" y="2567"/>
                  </a:cubicBezTo>
                  <a:cubicBezTo>
                    <a:pt x="1" y="2763"/>
                    <a:pt x="151" y="2934"/>
                    <a:pt x="347" y="2957"/>
                  </a:cubicBezTo>
                  <a:cubicBezTo>
                    <a:pt x="347" y="2957"/>
                    <a:pt x="348" y="2957"/>
                    <a:pt x="348" y="2957"/>
                  </a:cubicBezTo>
                  <a:cubicBezTo>
                    <a:pt x="352" y="2957"/>
                    <a:pt x="345" y="2952"/>
                    <a:pt x="364" y="2952"/>
                  </a:cubicBezTo>
                  <a:cubicBezTo>
                    <a:pt x="370" y="2952"/>
                    <a:pt x="379" y="2952"/>
                    <a:pt x="393" y="2954"/>
                  </a:cubicBezTo>
                  <a:lnTo>
                    <a:pt x="393" y="2954"/>
                  </a:lnTo>
                  <a:lnTo>
                    <a:pt x="391" y="2971"/>
                  </a:lnTo>
                  <a:cubicBezTo>
                    <a:pt x="384" y="3034"/>
                    <a:pt x="335" y="3094"/>
                    <a:pt x="341" y="3094"/>
                  </a:cubicBezTo>
                  <a:lnTo>
                    <a:pt x="870" y="3159"/>
                  </a:lnTo>
                  <a:lnTo>
                    <a:pt x="870" y="3159"/>
                  </a:lnTo>
                  <a:cubicBezTo>
                    <a:pt x="866" y="3158"/>
                    <a:pt x="873" y="3081"/>
                    <a:pt x="880" y="3030"/>
                  </a:cubicBezTo>
                  <a:cubicBezTo>
                    <a:pt x="1022" y="1874"/>
                    <a:pt x="2001" y="1037"/>
                    <a:pt x="3136" y="1037"/>
                  </a:cubicBezTo>
                  <a:cubicBezTo>
                    <a:pt x="3229" y="1037"/>
                    <a:pt x="3322" y="1043"/>
                    <a:pt x="3417" y="1055"/>
                  </a:cubicBezTo>
                  <a:cubicBezTo>
                    <a:pt x="4667" y="1206"/>
                    <a:pt x="5558" y="2322"/>
                    <a:pt x="5408" y="3572"/>
                  </a:cubicBezTo>
                  <a:cubicBezTo>
                    <a:pt x="5401" y="3623"/>
                    <a:pt x="5391" y="3706"/>
                    <a:pt x="5387" y="3707"/>
                  </a:cubicBezTo>
                  <a:lnTo>
                    <a:pt x="5387" y="3707"/>
                  </a:lnTo>
                  <a:lnTo>
                    <a:pt x="5387" y="3707"/>
                  </a:lnTo>
                  <a:lnTo>
                    <a:pt x="5387" y="3707"/>
                  </a:lnTo>
                  <a:cubicBezTo>
                    <a:pt x="5387" y="3707"/>
                    <a:pt x="5387" y="3707"/>
                    <a:pt x="5387" y="3707"/>
                  </a:cubicBezTo>
                  <a:cubicBezTo>
                    <a:pt x="5387" y="3707"/>
                    <a:pt x="5387" y="3707"/>
                    <a:pt x="5387" y="3707"/>
                  </a:cubicBezTo>
                  <a:lnTo>
                    <a:pt x="5387" y="3707"/>
                  </a:lnTo>
                  <a:lnTo>
                    <a:pt x="5916" y="3771"/>
                  </a:lnTo>
                  <a:cubicBezTo>
                    <a:pt x="5920" y="3771"/>
                    <a:pt x="5940" y="3738"/>
                    <a:pt x="5947" y="3682"/>
                  </a:cubicBezTo>
                  <a:lnTo>
                    <a:pt x="5954" y="3625"/>
                  </a:lnTo>
                  <a:lnTo>
                    <a:pt x="5954" y="3625"/>
                  </a:lnTo>
                  <a:cubicBezTo>
                    <a:pt x="5966" y="3626"/>
                    <a:pt x="5978" y="3627"/>
                    <a:pt x="5990" y="3627"/>
                  </a:cubicBezTo>
                  <a:cubicBezTo>
                    <a:pt x="6171" y="3627"/>
                    <a:pt x="6353" y="3522"/>
                    <a:pt x="6374" y="3345"/>
                  </a:cubicBezTo>
                  <a:cubicBezTo>
                    <a:pt x="6387" y="3150"/>
                    <a:pt x="6288" y="3006"/>
                    <a:pt x="6093" y="2980"/>
                  </a:cubicBezTo>
                  <a:cubicBezTo>
                    <a:pt x="6089" y="2980"/>
                    <a:pt x="6087" y="2979"/>
                    <a:pt x="6085" y="2979"/>
                  </a:cubicBezTo>
                  <a:lnTo>
                    <a:pt x="6085" y="2979"/>
                  </a:lnTo>
                  <a:cubicBezTo>
                    <a:pt x="5950" y="2868"/>
                    <a:pt x="5984" y="2779"/>
                    <a:pt x="5962" y="2685"/>
                  </a:cubicBezTo>
                  <a:lnTo>
                    <a:pt x="5962" y="2685"/>
                  </a:lnTo>
                  <a:cubicBezTo>
                    <a:pt x="5966" y="2685"/>
                    <a:pt x="5971" y="2686"/>
                    <a:pt x="5975" y="2686"/>
                  </a:cubicBezTo>
                  <a:cubicBezTo>
                    <a:pt x="6149" y="2686"/>
                    <a:pt x="6264" y="2550"/>
                    <a:pt x="6285" y="2369"/>
                  </a:cubicBezTo>
                  <a:cubicBezTo>
                    <a:pt x="6308" y="2173"/>
                    <a:pt x="6149" y="1994"/>
                    <a:pt x="5955" y="1971"/>
                  </a:cubicBezTo>
                  <a:cubicBezTo>
                    <a:pt x="5940" y="1970"/>
                    <a:pt x="5925" y="1969"/>
                    <a:pt x="5910" y="1969"/>
                  </a:cubicBezTo>
                  <a:cubicBezTo>
                    <a:pt x="5819" y="1969"/>
                    <a:pt x="5730" y="2002"/>
                    <a:pt x="5666" y="2057"/>
                  </a:cubicBezTo>
                  <a:lnTo>
                    <a:pt x="5656" y="2107"/>
                  </a:lnTo>
                  <a:cubicBezTo>
                    <a:pt x="5608" y="2013"/>
                    <a:pt x="5555" y="1884"/>
                    <a:pt x="5490" y="1884"/>
                  </a:cubicBezTo>
                  <a:cubicBezTo>
                    <a:pt x="5663" y="1662"/>
                    <a:pt x="5770" y="1685"/>
                    <a:pt x="5790" y="1525"/>
                  </a:cubicBezTo>
                  <a:cubicBezTo>
                    <a:pt x="5813" y="1329"/>
                    <a:pt x="5633" y="1120"/>
                    <a:pt x="5437" y="1097"/>
                  </a:cubicBezTo>
                  <a:cubicBezTo>
                    <a:pt x="5421" y="1096"/>
                    <a:pt x="5408" y="1095"/>
                    <a:pt x="5395" y="1095"/>
                  </a:cubicBezTo>
                  <a:cubicBezTo>
                    <a:pt x="5266" y="1095"/>
                    <a:pt x="5234" y="1182"/>
                    <a:pt x="5020" y="1299"/>
                  </a:cubicBezTo>
                  <a:lnTo>
                    <a:pt x="5020" y="1296"/>
                  </a:lnTo>
                  <a:cubicBezTo>
                    <a:pt x="5025" y="1258"/>
                    <a:pt x="4976" y="1213"/>
                    <a:pt x="4927" y="1172"/>
                  </a:cubicBezTo>
                  <a:cubicBezTo>
                    <a:pt x="4972" y="1120"/>
                    <a:pt x="5026" y="1056"/>
                    <a:pt x="5035" y="983"/>
                  </a:cubicBezTo>
                  <a:cubicBezTo>
                    <a:pt x="5058" y="788"/>
                    <a:pt x="4977" y="617"/>
                    <a:pt x="4783" y="592"/>
                  </a:cubicBezTo>
                  <a:cubicBezTo>
                    <a:pt x="4769" y="591"/>
                    <a:pt x="4755" y="590"/>
                    <a:pt x="4741" y="590"/>
                  </a:cubicBezTo>
                  <a:cubicBezTo>
                    <a:pt x="4603" y="590"/>
                    <a:pt x="4490" y="672"/>
                    <a:pt x="4478" y="798"/>
                  </a:cubicBezTo>
                  <a:lnTo>
                    <a:pt x="4478" y="799"/>
                  </a:lnTo>
                  <a:lnTo>
                    <a:pt x="4478" y="799"/>
                  </a:lnTo>
                  <a:cubicBezTo>
                    <a:pt x="4475" y="775"/>
                    <a:pt x="4304" y="681"/>
                    <a:pt x="4242" y="674"/>
                  </a:cubicBezTo>
                  <a:lnTo>
                    <a:pt x="4226" y="671"/>
                  </a:lnTo>
                  <a:lnTo>
                    <a:pt x="4226" y="671"/>
                  </a:lnTo>
                  <a:cubicBezTo>
                    <a:pt x="4227" y="671"/>
                    <a:pt x="4228" y="671"/>
                    <a:pt x="4229" y="671"/>
                  </a:cubicBezTo>
                  <a:cubicBezTo>
                    <a:pt x="4260" y="671"/>
                    <a:pt x="4281" y="580"/>
                    <a:pt x="4288" y="514"/>
                  </a:cubicBezTo>
                  <a:cubicBezTo>
                    <a:pt x="4311" y="319"/>
                    <a:pt x="4168" y="152"/>
                    <a:pt x="3970" y="126"/>
                  </a:cubicBezTo>
                  <a:cubicBezTo>
                    <a:pt x="3949" y="124"/>
                    <a:pt x="3928" y="122"/>
                    <a:pt x="3908" y="122"/>
                  </a:cubicBezTo>
                  <a:cubicBezTo>
                    <a:pt x="3740" y="122"/>
                    <a:pt x="3600" y="206"/>
                    <a:pt x="3577" y="382"/>
                  </a:cubicBezTo>
                  <a:cubicBezTo>
                    <a:pt x="3574" y="407"/>
                    <a:pt x="3574" y="409"/>
                    <a:pt x="3579" y="409"/>
                  </a:cubicBezTo>
                  <a:lnTo>
                    <a:pt x="3579" y="409"/>
                  </a:lnTo>
                  <a:cubicBezTo>
                    <a:pt x="3558" y="409"/>
                    <a:pt x="3538" y="411"/>
                    <a:pt x="3518" y="411"/>
                  </a:cubicBezTo>
                  <a:cubicBezTo>
                    <a:pt x="3508" y="411"/>
                    <a:pt x="3497" y="410"/>
                    <a:pt x="3487" y="409"/>
                  </a:cubicBezTo>
                  <a:cubicBezTo>
                    <a:pt x="3473" y="407"/>
                    <a:pt x="3459" y="407"/>
                    <a:pt x="3446" y="407"/>
                  </a:cubicBezTo>
                  <a:cubicBezTo>
                    <a:pt x="3419" y="407"/>
                    <a:pt x="3392" y="409"/>
                    <a:pt x="3367" y="409"/>
                  </a:cubicBezTo>
                  <a:cubicBezTo>
                    <a:pt x="3374" y="409"/>
                    <a:pt x="3377" y="404"/>
                    <a:pt x="3381" y="375"/>
                  </a:cubicBezTo>
                  <a:cubicBezTo>
                    <a:pt x="3404" y="180"/>
                    <a:pt x="3262" y="26"/>
                    <a:pt x="3066" y="3"/>
                  </a:cubicBezTo>
                  <a:cubicBezTo>
                    <a:pt x="3053" y="2"/>
                    <a:pt x="3040" y="1"/>
                    <a:pt x="302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3"/>
            <p:cNvSpPr/>
            <p:nvPr/>
          </p:nvSpPr>
          <p:spPr>
            <a:xfrm rot="448199">
              <a:off x="1226441" y="4149285"/>
              <a:ext cx="25652" cy="24437"/>
            </a:xfrm>
            <a:custGeom>
              <a:rect b="b" l="l" r="r" t="t"/>
              <a:pathLst>
                <a:path extrusionOk="0" h="1106" w="1161">
                  <a:moveTo>
                    <a:pt x="577" y="0"/>
                  </a:moveTo>
                  <a:cubicBezTo>
                    <a:pt x="297" y="0"/>
                    <a:pt x="58" y="213"/>
                    <a:pt x="30" y="498"/>
                  </a:cubicBezTo>
                  <a:cubicBezTo>
                    <a:pt x="0" y="801"/>
                    <a:pt x="222" y="1072"/>
                    <a:pt x="525" y="1103"/>
                  </a:cubicBezTo>
                  <a:cubicBezTo>
                    <a:pt x="544" y="1105"/>
                    <a:pt x="562" y="1106"/>
                    <a:pt x="580" y="1106"/>
                  </a:cubicBezTo>
                  <a:cubicBezTo>
                    <a:pt x="862" y="1106"/>
                    <a:pt x="1101" y="893"/>
                    <a:pt x="1130" y="607"/>
                  </a:cubicBezTo>
                  <a:cubicBezTo>
                    <a:pt x="1160" y="304"/>
                    <a:pt x="937" y="33"/>
                    <a:pt x="634" y="3"/>
                  </a:cubicBezTo>
                  <a:cubicBezTo>
                    <a:pt x="615" y="1"/>
                    <a:pt x="596" y="0"/>
                    <a:pt x="5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3"/>
            <p:cNvSpPr/>
            <p:nvPr/>
          </p:nvSpPr>
          <p:spPr>
            <a:xfrm rot="448199">
              <a:off x="1261483" y="4170774"/>
              <a:ext cx="25697" cy="24459"/>
            </a:xfrm>
            <a:custGeom>
              <a:rect b="b" l="l" r="r" t="t"/>
              <a:pathLst>
                <a:path extrusionOk="0" h="1107" w="1163">
                  <a:moveTo>
                    <a:pt x="578" y="0"/>
                  </a:moveTo>
                  <a:cubicBezTo>
                    <a:pt x="299" y="0"/>
                    <a:pt x="60" y="213"/>
                    <a:pt x="32" y="498"/>
                  </a:cubicBezTo>
                  <a:cubicBezTo>
                    <a:pt x="1" y="802"/>
                    <a:pt x="222" y="1072"/>
                    <a:pt x="527" y="1103"/>
                  </a:cubicBezTo>
                  <a:cubicBezTo>
                    <a:pt x="546" y="1105"/>
                    <a:pt x="564" y="1106"/>
                    <a:pt x="582" y="1106"/>
                  </a:cubicBezTo>
                  <a:cubicBezTo>
                    <a:pt x="862" y="1106"/>
                    <a:pt x="1103" y="893"/>
                    <a:pt x="1131" y="607"/>
                  </a:cubicBezTo>
                  <a:cubicBezTo>
                    <a:pt x="1162" y="304"/>
                    <a:pt x="941" y="33"/>
                    <a:pt x="636" y="3"/>
                  </a:cubicBezTo>
                  <a:cubicBezTo>
                    <a:pt x="617" y="1"/>
                    <a:pt x="597" y="0"/>
                    <a:pt x="5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3"/>
            <p:cNvSpPr/>
            <p:nvPr/>
          </p:nvSpPr>
          <p:spPr>
            <a:xfrm rot="448199">
              <a:off x="1278862" y="4219205"/>
              <a:ext cx="226982" cy="226982"/>
            </a:xfrm>
            <a:custGeom>
              <a:rect b="b" l="l" r="r" t="t"/>
              <a:pathLst>
                <a:path extrusionOk="0" h="10273" w="10273">
                  <a:moveTo>
                    <a:pt x="5139" y="1"/>
                  </a:moveTo>
                  <a:cubicBezTo>
                    <a:pt x="5138" y="1"/>
                    <a:pt x="5137" y="1"/>
                    <a:pt x="5136" y="1"/>
                  </a:cubicBezTo>
                  <a:cubicBezTo>
                    <a:pt x="2301" y="1"/>
                    <a:pt x="1" y="2300"/>
                    <a:pt x="1" y="5137"/>
                  </a:cubicBezTo>
                  <a:cubicBezTo>
                    <a:pt x="1" y="7972"/>
                    <a:pt x="2301" y="10272"/>
                    <a:pt x="5136" y="10272"/>
                  </a:cubicBezTo>
                  <a:cubicBezTo>
                    <a:pt x="7972" y="10272"/>
                    <a:pt x="10272" y="7972"/>
                    <a:pt x="10272" y="5137"/>
                  </a:cubicBezTo>
                  <a:cubicBezTo>
                    <a:pt x="10272" y="2299"/>
                    <a:pt x="7975" y="1"/>
                    <a:pt x="51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3"/>
            <p:cNvSpPr/>
            <p:nvPr/>
          </p:nvSpPr>
          <p:spPr>
            <a:xfrm rot="448199">
              <a:off x="1329218" y="4272717"/>
              <a:ext cx="122031" cy="122031"/>
            </a:xfrm>
            <a:custGeom>
              <a:rect b="b" l="l" r="r" t="t"/>
              <a:pathLst>
                <a:path extrusionOk="0" h="5523" w="5523">
                  <a:moveTo>
                    <a:pt x="2762" y="0"/>
                  </a:moveTo>
                  <a:cubicBezTo>
                    <a:pt x="1235" y="0"/>
                    <a:pt x="1" y="1236"/>
                    <a:pt x="1" y="2761"/>
                  </a:cubicBezTo>
                  <a:cubicBezTo>
                    <a:pt x="1" y="4286"/>
                    <a:pt x="1235" y="5522"/>
                    <a:pt x="2762" y="5522"/>
                  </a:cubicBezTo>
                  <a:cubicBezTo>
                    <a:pt x="4287" y="5522"/>
                    <a:pt x="5523" y="4286"/>
                    <a:pt x="5523" y="2761"/>
                  </a:cubicBezTo>
                  <a:cubicBezTo>
                    <a:pt x="5523" y="1236"/>
                    <a:pt x="4287" y="0"/>
                    <a:pt x="27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3"/>
            <p:cNvSpPr/>
            <p:nvPr/>
          </p:nvSpPr>
          <p:spPr>
            <a:xfrm rot="448199">
              <a:off x="1352837" y="4296357"/>
              <a:ext cx="74770" cy="74770"/>
            </a:xfrm>
            <a:custGeom>
              <a:rect b="b" l="l" r="r" t="t"/>
              <a:pathLst>
                <a:path extrusionOk="0" h="3384" w="3384">
                  <a:moveTo>
                    <a:pt x="1693" y="0"/>
                  </a:moveTo>
                  <a:cubicBezTo>
                    <a:pt x="759" y="0"/>
                    <a:pt x="0" y="756"/>
                    <a:pt x="0" y="1691"/>
                  </a:cubicBezTo>
                  <a:cubicBezTo>
                    <a:pt x="0" y="2625"/>
                    <a:pt x="757" y="3384"/>
                    <a:pt x="1693" y="3384"/>
                  </a:cubicBezTo>
                  <a:cubicBezTo>
                    <a:pt x="2625" y="3384"/>
                    <a:pt x="3384" y="2627"/>
                    <a:pt x="3384" y="1691"/>
                  </a:cubicBezTo>
                  <a:cubicBezTo>
                    <a:pt x="3384" y="756"/>
                    <a:pt x="2627" y="0"/>
                    <a:pt x="16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3"/>
            <p:cNvSpPr/>
            <p:nvPr/>
          </p:nvSpPr>
          <p:spPr>
            <a:xfrm rot="448199">
              <a:off x="1396860" y="4191294"/>
              <a:ext cx="24459" cy="55392"/>
            </a:xfrm>
            <a:custGeom>
              <a:rect b="b" l="l" r="r" t="t"/>
              <a:pathLst>
                <a:path extrusionOk="0" h="2507" w="1107">
                  <a:moveTo>
                    <a:pt x="536" y="0"/>
                  </a:moveTo>
                  <a:cubicBezTo>
                    <a:pt x="241" y="0"/>
                    <a:pt x="1" y="240"/>
                    <a:pt x="1" y="535"/>
                  </a:cubicBezTo>
                  <a:lnTo>
                    <a:pt x="1" y="1971"/>
                  </a:lnTo>
                  <a:cubicBezTo>
                    <a:pt x="1" y="2266"/>
                    <a:pt x="241" y="2506"/>
                    <a:pt x="536" y="2506"/>
                  </a:cubicBezTo>
                  <a:lnTo>
                    <a:pt x="572" y="2506"/>
                  </a:lnTo>
                  <a:cubicBezTo>
                    <a:pt x="866" y="2506"/>
                    <a:pt x="1107" y="2266"/>
                    <a:pt x="1107" y="1971"/>
                  </a:cubicBezTo>
                  <a:lnTo>
                    <a:pt x="1107" y="535"/>
                  </a:lnTo>
                  <a:cubicBezTo>
                    <a:pt x="1107" y="240"/>
                    <a:pt x="866" y="0"/>
                    <a:pt x="5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3"/>
            <p:cNvSpPr/>
            <p:nvPr/>
          </p:nvSpPr>
          <p:spPr>
            <a:xfrm rot="448199">
              <a:off x="1367875" y="4412341"/>
              <a:ext cx="24459" cy="55414"/>
            </a:xfrm>
            <a:custGeom>
              <a:rect b="b" l="l" r="r" t="t"/>
              <a:pathLst>
                <a:path extrusionOk="0" h="2508" w="1107">
                  <a:moveTo>
                    <a:pt x="536" y="1"/>
                  </a:moveTo>
                  <a:cubicBezTo>
                    <a:pt x="241" y="1"/>
                    <a:pt x="1" y="241"/>
                    <a:pt x="1" y="536"/>
                  </a:cubicBezTo>
                  <a:lnTo>
                    <a:pt x="1" y="1972"/>
                  </a:lnTo>
                  <a:cubicBezTo>
                    <a:pt x="1" y="2267"/>
                    <a:pt x="241" y="2507"/>
                    <a:pt x="536" y="2507"/>
                  </a:cubicBezTo>
                  <a:lnTo>
                    <a:pt x="572" y="2507"/>
                  </a:lnTo>
                  <a:cubicBezTo>
                    <a:pt x="866" y="2507"/>
                    <a:pt x="1107" y="2267"/>
                    <a:pt x="1107" y="1972"/>
                  </a:cubicBezTo>
                  <a:lnTo>
                    <a:pt x="1107" y="536"/>
                  </a:lnTo>
                  <a:cubicBezTo>
                    <a:pt x="1107" y="241"/>
                    <a:pt x="866" y="1"/>
                    <a:pt x="5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3"/>
            <p:cNvSpPr/>
            <p:nvPr/>
          </p:nvSpPr>
          <p:spPr>
            <a:xfrm rot="448199">
              <a:off x="1255994" y="4306080"/>
              <a:ext cx="55326" cy="24415"/>
            </a:xfrm>
            <a:custGeom>
              <a:rect b="b" l="l" r="r" t="t"/>
              <a:pathLst>
                <a:path extrusionOk="0" h="1105" w="2504">
                  <a:moveTo>
                    <a:pt x="521" y="0"/>
                  </a:moveTo>
                  <a:cubicBezTo>
                    <a:pt x="221" y="0"/>
                    <a:pt x="0" y="248"/>
                    <a:pt x="0" y="541"/>
                  </a:cubicBezTo>
                  <a:lnTo>
                    <a:pt x="0" y="581"/>
                  </a:lnTo>
                  <a:cubicBezTo>
                    <a:pt x="0" y="876"/>
                    <a:pt x="219" y="1105"/>
                    <a:pt x="521" y="1105"/>
                  </a:cubicBezTo>
                  <a:lnTo>
                    <a:pt x="1934" y="1105"/>
                  </a:lnTo>
                  <a:cubicBezTo>
                    <a:pt x="2235" y="1105"/>
                    <a:pt x="2504" y="876"/>
                    <a:pt x="2504" y="581"/>
                  </a:cubicBezTo>
                  <a:lnTo>
                    <a:pt x="2504" y="541"/>
                  </a:lnTo>
                  <a:cubicBezTo>
                    <a:pt x="2504" y="248"/>
                    <a:pt x="2236" y="0"/>
                    <a:pt x="19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3"/>
            <p:cNvSpPr/>
            <p:nvPr/>
          </p:nvSpPr>
          <p:spPr>
            <a:xfrm rot="448199">
              <a:off x="1476997" y="4335061"/>
              <a:ext cx="55370" cy="24415"/>
            </a:xfrm>
            <a:custGeom>
              <a:rect b="b" l="l" r="r" t="t"/>
              <a:pathLst>
                <a:path extrusionOk="0" h="1105" w="2506">
                  <a:moveTo>
                    <a:pt x="534" y="0"/>
                  </a:moveTo>
                  <a:cubicBezTo>
                    <a:pt x="239" y="0"/>
                    <a:pt x="0" y="239"/>
                    <a:pt x="0" y="534"/>
                  </a:cubicBezTo>
                  <a:lnTo>
                    <a:pt x="0" y="570"/>
                  </a:lnTo>
                  <a:cubicBezTo>
                    <a:pt x="0" y="866"/>
                    <a:pt x="239" y="1105"/>
                    <a:pt x="534" y="1105"/>
                  </a:cubicBezTo>
                  <a:lnTo>
                    <a:pt x="1970" y="1105"/>
                  </a:lnTo>
                  <a:cubicBezTo>
                    <a:pt x="2265" y="1105"/>
                    <a:pt x="2505" y="866"/>
                    <a:pt x="2505" y="570"/>
                  </a:cubicBezTo>
                  <a:lnTo>
                    <a:pt x="2505" y="534"/>
                  </a:lnTo>
                  <a:cubicBezTo>
                    <a:pt x="2505" y="239"/>
                    <a:pt x="2265" y="0"/>
                    <a:pt x="197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3"/>
            <p:cNvSpPr/>
            <p:nvPr/>
          </p:nvSpPr>
          <p:spPr>
            <a:xfrm rot="448199">
              <a:off x="1291632" y="4228239"/>
              <a:ext cx="48211" cy="45958"/>
            </a:xfrm>
            <a:custGeom>
              <a:rect b="b" l="l" r="r" t="t"/>
              <a:pathLst>
                <a:path extrusionOk="0" h="2080" w="2182">
                  <a:moveTo>
                    <a:pt x="587" y="0"/>
                  </a:moveTo>
                  <a:cubicBezTo>
                    <a:pt x="450" y="0"/>
                    <a:pt x="313" y="53"/>
                    <a:pt x="209" y="157"/>
                  </a:cubicBezTo>
                  <a:cubicBezTo>
                    <a:pt x="0" y="367"/>
                    <a:pt x="0" y="705"/>
                    <a:pt x="209" y="914"/>
                  </a:cubicBezTo>
                  <a:lnTo>
                    <a:pt x="1218" y="1922"/>
                  </a:lnTo>
                  <a:cubicBezTo>
                    <a:pt x="1322" y="2027"/>
                    <a:pt x="1459" y="2079"/>
                    <a:pt x="1596" y="2079"/>
                  </a:cubicBezTo>
                  <a:cubicBezTo>
                    <a:pt x="1733" y="2079"/>
                    <a:pt x="1870" y="2027"/>
                    <a:pt x="1974" y="1922"/>
                  </a:cubicBezTo>
                  <a:cubicBezTo>
                    <a:pt x="2182" y="1714"/>
                    <a:pt x="2182" y="1376"/>
                    <a:pt x="1974" y="1166"/>
                  </a:cubicBezTo>
                  <a:lnTo>
                    <a:pt x="966" y="157"/>
                  </a:lnTo>
                  <a:cubicBezTo>
                    <a:pt x="861" y="53"/>
                    <a:pt x="724" y="0"/>
                    <a:pt x="5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3"/>
            <p:cNvSpPr/>
            <p:nvPr/>
          </p:nvSpPr>
          <p:spPr>
            <a:xfrm rot="448199">
              <a:off x="1428283" y="4406158"/>
              <a:ext cx="48233" cy="45936"/>
            </a:xfrm>
            <a:custGeom>
              <a:rect b="b" l="l" r="r" t="t"/>
              <a:pathLst>
                <a:path extrusionOk="0" h="2079" w="2183">
                  <a:moveTo>
                    <a:pt x="588" y="0"/>
                  </a:moveTo>
                  <a:cubicBezTo>
                    <a:pt x="451" y="0"/>
                    <a:pt x="314" y="52"/>
                    <a:pt x="210" y="157"/>
                  </a:cubicBezTo>
                  <a:cubicBezTo>
                    <a:pt x="1" y="366"/>
                    <a:pt x="1" y="705"/>
                    <a:pt x="210" y="914"/>
                  </a:cubicBezTo>
                  <a:lnTo>
                    <a:pt x="1218" y="1922"/>
                  </a:lnTo>
                  <a:cubicBezTo>
                    <a:pt x="1323" y="2027"/>
                    <a:pt x="1459" y="2079"/>
                    <a:pt x="1596" y="2079"/>
                  </a:cubicBezTo>
                  <a:cubicBezTo>
                    <a:pt x="1733" y="2079"/>
                    <a:pt x="1870" y="2027"/>
                    <a:pt x="1975" y="1922"/>
                  </a:cubicBezTo>
                  <a:cubicBezTo>
                    <a:pt x="2183" y="1713"/>
                    <a:pt x="2183" y="1374"/>
                    <a:pt x="1975" y="1165"/>
                  </a:cubicBezTo>
                  <a:lnTo>
                    <a:pt x="967" y="157"/>
                  </a:lnTo>
                  <a:cubicBezTo>
                    <a:pt x="861" y="52"/>
                    <a:pt x="724" y="0"/>
                    <a:pt x="5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3"/>
            <p:cNvSpPr/>
            <p:nvPr/>
          </p:nvSpPr>
          <p:spPr>
            <a:xfrm rot="448199">
              <a:off x="1455848" y="4236536"/>
              <a:ext cx="48233" cy="45958"/>
            </a:xfrm>
            <a:custGeom>
              <a:rect b="b" l="l" r="r" t="t"/>
              <a:pathLst>
                <a:path extrusionOk="0" h="2080" w="2183">
                  <a:moveTo>
                    <a:pt x="1595" y="1"/>
                  </a:moveTo>
                  <a:cubicBezTo>
                    <a:pt x="1458" y="1"/>
                    <a:pt x="1321" y="53"/>
                    <a:pt x="1217" y="157"/>
                  </a:cubicBezTo>
                  <a:lnTo>
                    <a:pt x="208" y="1166"/>
                  </a:lnTo>
                  <a:cubicBezTo>
                    <a:pt x="1" y="1376"/>
                    <a:pt x="1" y="1714"/>
                    <a:pt x="208" y="1923"/>
                  </a:cubicBezTo>
                  <a:cubicBezTo>
                    <a:pt x="313" y="2027"/>
                    <a:pt x="450" y="2079"/>
                    <a:pt x="587" y="2079"/>
                  </a:cubicBezTo>
                  <a:cubicBezTo>
                    <a:pt x="724" y="2079"/>
                    <a:pt x="861" y="2027"/>
                    <a:pt x="965" y="1923"/>
                  </a:cubicBezTo>
                  <a:lnTo>
                    <a:pt x="1974" y="914"/>
                  </a:lnTo>
                  <a:cubicBezTo>
                    <a:pt x="2182" y="705"/>
                    <a:pt x="2182" y="368"/>
                    <a:pt x="1974" y="157"/>
                  </a:cubicBezTo>
                  <a:cubicBezTo>
                    <a:pt x="1869" y="53"/>
                    <a:pt x="1732" y="1"/>
                    <a:pt x="15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3"/>
            <p:cNvSpPr/>
            <p:nvPr/>
          </p:nvSpPr>
          <p:spPr>
            <a:xfrm rot="448199">
              <a:off x="1926942" y="4104648"/>
              <a:ext cx="98013" cy="218719"/>
            </a:xfrm>
            <a:custGeom>
              <a:rect b="b" l="l" r="r" t="t"/>
              <a:pathLst>
                <a:path extrusionOk="0" h="9899" w="4436">
                  <a:moveTo>
                    <a:pt x="1" y="1"/>
                  </a:moveTo>
                  <a:lnTo>
                    <a:pt x="447" y="9899"/>
                  </a:lnTo>
                  <a:lnTo>
                    <a:pt x="3056" y="8568"/>
                  </a:lnTo>
                  <a:cubicBezTo>
                    <a:pt x="4091" y="8040"/>
                    <a:pt x="4435" y="6734"/>
                    <a:pt x="3797" y="5764"/>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3"/>
            <p:cNvSpPr/>
            <p:nvPr/>
          </p:nvSpPr>
          <p:spPr>
            <a:xfrm rot="448199">
              <a:off x="1788097" y="4048989"/>
              <a:ext cx="127798" cy="60629"/>
            </a:xfrm>
            <a:custGeom>
              <a:rect b="b" l="l" r="r" t="t"/>
              <a:pathLst>
                <a:path extrusionOk="0" h="2744" w="5784">
                  <a:moveTo>
                    <a:pt x="0" y="1"/>
                  </a:moveTo>
                  <a:cubicBezTo>
                    <a:pt x="1525" y="976"/>
                    <a:pt x="3077" y="1908"/>
                    <a:pt x="4679" y="2743"/>
                  </a:cubicBezTo>
                  <a:cubicBezTo>
                    <a:pt x="5362" y="2031"/>
                    <a:pt x="5784" y="1065"/>
                    <a:pt x="57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3"/>
            <p:cNvSpPr/>
            <p:nvPr/>
          </p:nvSpPr>
          <p:spPr>
            <a:xfrm rot="448199">
              <a:off x="1871179" y="4054391"/>
              <a:ext cx="44367" cy="60585"/>
            </a:xfrm>
            <a:custGeom>
              <a:rect b="b" l="l" r="r" t="t"/>
              <a:pathLst>
                <a:path extrusionOk="0" h="2742" w="2008">
                  <a:moveTo>
                    <a:pt x="1" y="0"/>
                  </a:moveTo>
                  <a:lnTo>
                    <a:pt x="1" y="2"/>
                  </a:lnTo>
                  <a:lnTo>
                    <a:pt x="1" y="2255"/>
                  </a:lnTo>
                  <a:cubicBezTo>
                    <a:pt x="301" y="2419"/>
                    <a:pt x="600" y="2584"/>
                    <a:pt x="903" y="2741"/>
                  </a:cubicBezTo>
                  <a:cubicBezTo>
                    <a:pt x="1586" y="2030"/>
                    <a:pt x="2008" y="1065"/>
                    <a:pt x="20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3"/>
            <p:cNvSpPr/>
            <p:nvPr/>
          </p:nvSpPr>
          <p:spPr>
            <a:xfrm rot="448199">
              <a:off x="1852976" y="4339552"/>
              <a:ext cx="102410" cy="91562"/>
            </a:xfrm>
            <a:custGeom>
              <a:rect b="b" l="l" r="r" t="t"/>
              <a:pathLst>
                <a:path extrusionOk="0" h="4144" w="4635">
                  <a:moveTo>
                    <a:pt x="3403" y="1"/>
                  </a:moveTo>
                  <a:cubicBezTo>
                    <a:pt x="3282" y="1"/>
                    <a:pt x="3152" y="52"/>
                    <a:pt x="3015" y="167"/>
                  </a:cubicBezTo>
                  <a:cubicBezTo>
                    <a:pt x="2938" y="231"/>
                    <a:pt x="2859" y="314"/>
                    <a:pt x="2779" y="420"/>
                  </a:cubicBezTo>
                  <a:cubicBezTo>
                    <a:pt x="1852" y="1640"/>
                    <a:pt x="926" y="2860"/>
                    <a:pt x="1" y="4081"/>
                  </a:cubicBezTo>
                  <a:cubicBezTo>
                    <a:pt x="399" y="4112"/>
                    <a:pt x="800" y="4144"/>
                    <a:pt x="1199" y="4144"/>
                  </a:cubicBezTo>
                  <a:cubicBezTo>
                    <a:pt x="1470" y="4144"/>
                    <a:pt x="1740" y="4129"/>
                    <a:pt x="2008" y="4091"/>
                  </a:cubicBezTo>
                  <a:cubicBezTo>
                    <a:pt x="2672" y="3996"/>
                    <a:pt x="3333" y="3740"/>
                    <a:pt x="3798" y="3257"/>
                  </a:cubicBezTo>
                  <a:cubicBezTo>
                    <a:pt x="4635" y="2387"/>
                    <a:pt x="4231" y="1"/>
                    <a:pt x="340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3"/>
            <p:cNvSpPr/>
            <p:nvPr/>
          </p:nvSpPr>
          <p:spPr>
            <a:xfrm rot="448199">
              <a:off x="1846512" y="4416594"/>
              <a:ext cx="123820" cy="35772"/>
            </a:xfrm>
            <a:custGeom>
              <a:rect b="b" l="l" r="r" t="t"/>
              <a:pathLst>
                <a:path extrusionOk="0" h="1619" w="5604">
                  <a:moveTo>
                    <a:pt x="2796" y="0"/>
                  </a:moveTo>
                  <a:cubicBezTo>
                    <a:pt x="2772" y="0"/>
                    <a:pt x="2749" y="1"/>
                    <a:pt x="2728" y="2"/>
                  </a:cubicBezTo>
                  <a:cubicBezTo>
                    <a:pt x="1810" y="74"/>
                    <a:pt x="916" y="533"/>
                    <a:pt x="0" y="550"/>
                  </a:cubicBezTo>
                  <a:cubicBezTo>
                    <a:pt x="9" y="550"/>
                    <a:pt x="18" y="550"/>
                    <a:pt x="26" y="550"/>
                  </a:cubicBezTo>
                  <a:cubicBezTo>
                    <a:pt x="1073" y="550"/>
                    <a:pt x="2183" y="1618"/>
                    <a:pt x="3346" y="1618"/>
                  </a:cubicBezTo>
                  <a:cubicBezTo>
                    <a:pt x="3574" y="1618"/>
                    <a:pt x="3803" y="1578"/>
                    <a:pt x="4034" y="1480"/>
                  </a:cubicBezTo>
                  <a:cubicBezTo>
                    <a:pt x="5604" y="818"/>
                    <a:pt x="3564" y="0"/>
                    <a:pt x="27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3"/>
            <p:cNvSpPr/>
            <p:nvPr/>
          </p:nvSpPr>
          <p:spPr>
            <a:xfrm rot="448199">
              <a:off x="1723523" y="3704850"/>
              <a:ext cx="25630" cy="25630"/>
            </a:xfrm>
            <a:custGeom>
              <a:rect b="b" l="l" r="r" t="t"/>
              <a:pathLst>
                <a:path extrusionOk="0" h="1160" w="1160">
                  <a:moveTo>
                    <a:pt x="580" y="1"/>
                  </a:moveTo>
                  <a:cubicBezTo>
                    <a:pt x="261" y="1"/>
                    <a:pt x="1" y="261"/>
                    <a:pt x="1" y="580"/>
                  </a:cubicBezTo>
                  <a:cubicBezTo>
                    <a:pt x="1" y="901"/>
                    <a:pt x="261" y="1160"/>
                    <a:pt x="580" y="1160"/>
                  </a:cubicBezTo>
                  <a:cubicBezTo>
                    <a:pt x="900" y="1160"/>
                    <a:pt x="1159" y="901"/>
                    <a:pt x="1159" y="580"/>
                  </a:cubicBezTo>
                  <a:cubicBezTo>
                    <a:pt x="1159" y="261"/>
                    <a:pt x="900" y="1"/>
                    <a:pt x="5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3"/>
            <p:cNvSpPr/>
            <p:nvPr/>
          </p:nvSpPr>
          <p:spPr>
            <a:xfrm rot="448199">
              <a:off x="1640860" y="4410073"/>
              <a:ext cx="36766" cy="33496"/>
            </a:xfrm>
            <a:custGeom>
              <a:rect b="b" l="l" r="r" t="t"/>
              <a:pathLst>
                <a:path extrusionOk="0" h="1516" w="1664">
                  <a:moveTo>
                    <a:pt x="832" y="1"/>
                  </a:moveTo>
                  <a:cubicBezTo>
                    <a:pt x="638" y="1"/>
                    <a:pt x="444" y="74"/>
                    <a:pt x="296" y="222"/>
                  </a:cubicBezTo>
                  <a:cubicBezTo>
                    <a:pt x="0" y="516"/>
                    <a:pt x="0" y="996"/>
                    <a:pt x="296" y="1293"/>
                  </a:cubicBezTo>
                  <a:cubicBezTo>
                    <a:pt x="444" y="1441"/>
                    <a:pt x="637" y="1515"/>
                    <a:pt x="831" y="1515"/>
                  </a:cubicBezTo>
                  <a:cubicBezTo>
                    <a:pt x="1025" y="1515"/>
                    <a:pt x="1219" y="1441"/>
                    <a:pt x="1368" y="1293"/>
                  </a:cubicBezTo>
                  <a:cubicBezTo>
                    <a:pt x="1664" y="997"/>
                    <a:pt x="1664" y="518"/>
                    <a:pt x="1368" y="222"/>
                  </a:cubicBezTo>
                  <a:cubicBezTo>
                    <a:pt x="1221" y="74"/>
                    <a:pt x="1026" y="1"/>
                    <a:pt x="83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3"/>
            <p:cNvSpPr/>
            <p:nvPr/>
          </p:nvSpPr>
          <p:spPr>
            <a:xfrm rot="448199">
              <a:off x="1722719" y="3761526"/>
              <a:ext cx="13854" cy="13854"/>
            </a:xfrm>
            <a:custGeom>
              <a:rect b="b" l="l" r="r" t="t"/>
              <a:pathLst>
                <a:path extrusionOk="0" h="627" w="627">
                  <a:moveTo>
                    <a:pt x="314" y="1"/>
                  </a:moveTo>
                  <a:cubicBezTo>
                    <a:pt x="140" y="1"/>
                    <a:pt x="0" y="141"/>
                    <a:pt x="0" y="313"/>
                  </a:cubicBezTo>
                  <a:cubicBezTo>
                    <a:pt x="0" y="487"/>
                    <a:pt x="142" y="626"/>
                    <a:pt x="314" y="626"/>
                  </a:cubicBezTo>
                  <a:cubicBezTo>
                    <a:pt x="487" y="626"/>
                    <a:pt x="627" y="484"/>
                    <a:pt x="627" y="313"/>
                  </a:cubicBezTo>
                  <a:cubicBezTo>
                    <a:pt x="627" y="141"/>
                    <a:pt x="487" y="2"/>
                    <a:pt x="31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3"/>
            <p:cNvSpPr/>
            <p:nvPr/>
          </p:nvSpPr>
          <p:spPr>
            <a:xfrm rot="448199">
              <a:off x="1632416" y="4372046"/>
              <a:ext cx="19731" cy="19687"/>
            </a:xfrm>
            <a:custGeom>
              <a:rect b="b" l="l" r="r" t="t"/>
              <a:pathLst>
                <a:path extrusionOk="0" h="891" w="893">
                  <a:moveTo>
                    <a:pt x="447" y="0"/>
                  </a:moveTo>
                  <a:cubicBezTo>
                    <a:pt x="201" y="0"/>
                    <a:pt x="1" y="198"/>
                    <a:pt x="1" y="445"/>
                  </a:cubicBezTo>
                  <a:cubicBezTo>
                    <a:pt x="1" y="690"/>
                    <a:pt x="201" y="890"/>
                    <a:pt x="447" y="890"/>
                  </a:cubicBezTo>
                  <a:cubicBezTo>
                    <a:pt x="692" y="890"/>
                    <a:pt x="892" y="691"/>
                    <a:pt x="892" y="445"/>
                  </a:cubicBezTo>
                  <a:cubicBezTo>
                    <a:pt x="892" y="198"/>
                    <a:pt x="692" y="0"/>
                    <a:pt x="4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3"/>
            <p:cNvSpPr/>
            <p:nvPr/>
          </p:nvSpPr>
          <p:spPr>
            <a:xfrm rot="448199">
              <a:off x="1316783" y="3642236"/>
              <a:ext cx="428467" cy="32502"/>
            </a:xfrm>
            <a:custGeom>
              <a:rect b="b" l="l" r="r" t="t"/>
              <a:pathLst>
                <a:path extrusionOk="0" h="1471" w="19392">
                  <a:moveTo>
                    <a:pt x="736" y="0"/>
                  </a:moveTo>
                  <a:cubicBezTo>
                    <a:pt x="331" y="0"/>
                    <a:pt x="0" y="331"/>
                    <a:pt x="0" y="736"/>
                  </a:cubicBezTo>
                  <a:cubicBezTo>
                    <a:pt x="0" y="1139"/>
                    <a:pt x="331" y="1471"/>
                    <a:pt x="736" y="1471"/>
                  </a:cubicBezTo>
                  <a:lnTo>
                    <a:pt x="18656" y="1471"/>
                  </a:lnTo>
                  <a:cubicBezTo>
                    <a:pt x="19061" y="1471"/>
                    <a:pt x="19391" y="1139"/>
                    <a:pt x="19391" y="736"/>
                  </a:cubicBezTo>
                  <a:cubicBezTo>
                    <a:pt x="19391" y="331"/>
                    <a:pt x="19061" y="0"/>
                    <a:pt x="186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3"/>
            <p:cNvSpPr/>
            <p:nvPr/>
          </p:nvSpPr>
          <p:spPr>
            <a:xfrm rot="448199">
              <a:off x="1446906" y="3602934"/>
              <a:ext cx="251176" cy="23642"/>
            </a:xfrm>
            <a:custGeom>
              <a:rect b="b" l="l" r="r" t="t"/>
              <a:pathLst>
                <a:path extrusionOk="0" h="1070" w="11368">
                  <a:moveTo>
                    <a:pt x="536" y="1"/>
                  </a:moveTo>
                  <a:cubicBezTo>
                    <a:pt x="242" y="1"/>
                    <a:pt x="1" y="240"/>
                    <a:pt x="1" y="534"/>
                  </a:cubicBezTo>
                  <a:cubicBezTo>
                    <a:pt x="1" y="828"/>
                    <a:pt x="241" y="1069"/>
                    <a:pt x="536" y="1069"/>
                  </a:cubicBezTo>
                  <a:lnTo>
                    <a:pt x="10834" y="1069"/>
                  </a:lnTo>
                  <a:cubicBezTo>
                    <a:pt x="11127" y="1069"/>
                    <a:pt x="11367" y="828"/>
                    <a:pt x="11367" y="534"/>
                  </a:cubicBezTo>
                  <a:cubicBezTo>
                    <a:pt x="11367" y="241"/>
                    <a:pt x="11129" y="1"/>
                    <a:pt x="108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3"/>
            <p:cNvSpPr/>
            <p:nvPr/>
          </p:nvSpPr>
          <p:spPr>
            <a:xfrm rot="448199">
              <a:off x="1421805" y="4543099"/>
              <a:ext cx="86480" cy="86480"/>
            </a:xfrm>
            <a:custGeom>
              <a:rect b="b" l="l" r="r" t="t"/>
              <a:pathLst>
                <a:path extrusionOk="0" h="3914" w="3914">
                  <a:moveTo>
                    <a:pt x="1958" y="1"/>
                  </a:moveTo>
                  <a:cubicBezTo>
                    <a:pt x="880" y="1"/>
                    <a:pt x="1" y="880"/>
                    <a:pt x="1" y="1956"/>
                  </a:cubicBezTo>
                  <a:cubicBezTo>
                    <a:pt x="1" y="3033"/>
                    <a:pt x="880" y="3913"/>
                    <a:pt x="1958" y="3913"/>
                  </a:cubicBezTo>
                  <a:cubicBezTo>
                    <a:pt x="3032" y="3913"/>
                    <a:pt x="3913" y="3032"/>
                    <a:pt x="3913" y="1956"/>
                  </a:cubicBezTo>
                  <a:cubicBezTo>
                    <a:pt x="3913" y="880"/>
                    <a:pt x="3033" y="1"/>
                    <a:pt x="19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3"/>
            <p:cNvSpPr/>
            <p:nvPr/>
          </p:nvSpPr>
          <p:spPr>
            <a:xfrm rot="448199">
              <a:off x="1835047" y="3675643"/>
              <a:ext cx="82680" cy="53227"/>
            </a:xfrm>
            <a:custGeom>
              <a:rect b="b" l="l" r="r" t="t"/>
              <a:pathLst>
                <a:path extrusionOk="0" h="2409" w="3742">
                  <a:moveTo>
                    <a:pt x="744" y="1"/>
                  </a:moveTo>
                  <a:cubicBezTo>
                    <a:pt x="297" y="1"/>
                    <a:pt x="1" y="683"/>
                    <a:pt x="482" y="972"/>
                  </a:cubicBezTo>
                  <a:cubicBezTo>
                    <a:pt x="1233" y="1424"/>
                    <a:pt x="1986" y="1876"/>
                    <a:pt x="2737" y="2331"/>
                  </a:cubicBezTo>
                  <a:cubicBezTo>
                    <a:pt x="2826" y="2385"/>
                    <a:pt x="2915" y="2409"/>
                    <a:pt x="2998" y="2409"/>
                  </a:cubicBezTo>
                  <a:cubicBezTo>
                    <a:pt x="3446" y="2409"/>
                    <a:pt x="3741" y="1727"/>
                    <a:pt x="3259" y="1437"/>
                  </a:cubicBezTo>
                  <a:cubicBezTo>
                    <a:pt x="2508" y="985"/>
                    <a:pt x="1755" y="532"/>
                    <a:pt x="1004" y="78"/>
                  </a:cubicBezTo>
                  <a:cubicBezTo>
                    <a:pt x="915" y="24"/>
                    <a:pt x="827" y="1"/>
                    <a:pt x="7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3"/>
            <p:cNvSpPr/>
            <p:nvPr/>
          </p:nvSpPr>
          <p:spPr>
            <a:xfrm rot="448199">
              <a:off x="1920319" y="3760564"/>
              <a:ext cx="47350" cy="37915"/>
            </a:xfrm>
            <a:custGeom>
              <a:rect b="b" l="l" r="r" t="t"/>
              <a:pathLst>
                <a:path extrusionOk="0" h="1716" w="2143">
                  <a:moveTo>
                    <a:pt x="754" y="0"/>
                  </a:moveTo>
                  <a:cubicBezTo>
                    <a:pt x="356" y="0"/>
                    <a:pt x="1" y="520"/>
                    <a:pt x="366" y="885"/>
                  </a:cubicBezTo>
                  <a:lnTo>
                    <a:pt x="1044" y="1563"/>
                  </a:lnTo>
                  <a:cubicBezTo>
                    <a:pt x="1151" y="1670"/>
                    <a:pt x="1272" y="1716"/>
                    <a:pt x="1389" y="1716"/>
                  </a:cubicBezTo>
                  <a:cubicBezTo>
                    <a:pt x="1787" y="1716"/>
                    <a:pt x="2142" y="1195"/>
                    <a:pt x="1777" y="831"/>
                  </a:cubicBezTo>
                  <a:lnTo>
                    <a:pt x="1099" y="153"/>
                  </a:lnTo>
                  <a:cubicBezTo>
                    <a:pt x="992" y="45"/>
                    <a:pt x="871"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3"/>
            <p:cNvSpPr/>
            <p:nvPr/>
          </p:nvSpPr>
          <p:spPr>
            <a:xfrm rot="448199">
              <a:off x="1935673" y="4199834"/>
              <a:ext cx="42224" cy="42798"/>
            </a:xfrm>
            <a:custGeom>
              <a:rect b="b" l="l" r="r" t="t"/>
              <a:pathLst>
                <a:path extrusionOk="0" h="1937" w="1911">
                  <a:moveTo>
                    <a:pt x="605" y="0"/>
                  </a:moveTo>
                  <a:cubicBezTo>
                    <a:pt x="523" y="0"/>
                    <a:pt x="439" y="22"/>
                    <a:pt x="357" y="70"/>
                  </a:cubicBezTo>
                  <a:cubicBezTo>
                    <a:pt x="135" y="199"/>
                    <a:pt x="1" y="553"/>
                    <a:pt x="171" y="779"/>
                  </a:cubicBezTo>
                  <a:cubicBezTo>
                    <a:pt x="395" y="1079"/>
                    <a:pt x="621" y="1381"/>
                    <a:pt x="849" y="1681"/>
                  </a:cubicBezTo>
                  <a:cubicBezTo>
                    <a:pt x="964" y="1834"/>
                    <a:pt x="1131" y="1936"/>
                    <a:pt x="1309" y="1936"/>
                  </a:cubicBezTo>
                  <a:cubicBezTo>
                    <a:pt x="1391" y="1936"/>
                    <a:pt x="1475" y="1915"/>
                    <a:pt x="1557" y="1867"/>
                  </a:cubicBezTo>
                  <a:cubicBezTo>
                    <a:pt x="1776" y="1738"/>
                    <a:pt x="1910" y="1384"/>
                    <a:pt x="1743" y="1159"/>
                  </a:cubicBezTo>
                  <a:cubicBezTo>
                    <a:pt x="1517" y="859"/>
                    <a:pt x="1291" y="557"/>
                    <a:pt x="1065" y="256"/>
                  </a:cubicBezTo>
                  <a:cubicBezTo>
                    <a:pt x="949" y="103"/>
                    <a:pt x="782" y="0"/>
                    <a:pt x="6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3"/>
            <p:cNvSpPr/>
            <p:nvPr/>
          </p:nvSpPr>
          <p:spPr>
            <a:xfrm rot="448199">
              <a:off x="1897639" y="3943250"/>
              <a:ext cx="47151" cy="58927"/>
            </a:xfrm>
            <a:custGeom>
              <a:rect b="b" l="l" r="r" t="t"/>
              <a:pathLst>
                <a:path extrusionOk="0" h="2667" w="2134">
                  <a:moveTo>
                    <a:pt x="701" y="0"/>
                  </a:moveTo>
                  <a:cubicBezTo>
                    <a:pt x="359" y="0"/>
                    <a:pt x="0" y="376"/>
                    <a:pt x="208" y="784"/>
                  </a:cubicBezTo>
                  <a:cubicBezTo>
                    <a:pt x="483" y="1325"/>
                    <a:pt x="757" y="1865"/>
                    <a:pt x="1032" y="2405"/>
                  </a:cubicBezTo>
                  <a:cubicBezTo>
                    <a:pt x="1126" y="2590"/>
                    <a:pt x="1277" y="2666"/>
                    <a:pt x="1432" y="2666"/>
                  </a:cubicBezTo>
                  <a:cubicBezTo>
                    <a:pt x="1775" y="2666"/>
                    <a:pt x="2134" y="2291"/>
                    <a:pt x="1926" y="1883"/>
                  </a:cubicBezTo>
                  <a:cubicBezTo>
                    <a:pt x="1651" y="1343"/>
                    <a:pt x="1377" y="803"/>
                    <a:pt x="1102" y="263"/>
                  </a:cubicBezTo>
                  <a:cubicBezTo>
                    <a:pt x="1008" y="77"/>
                    <a:pt x="856" y="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3"/>
            <p:cNvSpPr/>
            <p:nvPr/>
          </p:nvSpPr>
          <p:spPr>
            <a:xfrm rot="448199">
              <a:off x="1704175" y="4198913"/>
              <a:ext cx="29519" cy="22890"/>
            </a:xfrm>
            <a:custGeom>
              <a:rect b="b" l="l" r="r" t="t"/>
              <a:pathLst>
                <a:path extrusionOk="0" h="1036" w="1336">
                  <a:moveTo>
                    <a:pt x="667" y="0"/>
                  </a:moveTo>
                  <a:cubicBezTo>
                    <a:pt x="2" y="0"/>
                    <a:pt x="1" y="1036"/>
                    <a:pt x="667" y="1036"/>
                  </a:cubicBezTo>
                  <a:cubicBezTo>
                    <a:pt x="1335" y="1036"/>
                    <a:pt x="1335"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3"/>
            <p:cNvSpPr/>
            <p:nvPr/>
          </p:nvSpPr>
          <p:spPr>
            <a:xfrm rot="448199">
              <a:off x="1726745" y="4257245"/>
              <a:ext cx="29475" cy="22868"/>
            </a:xfrm>
            <a:custGeom>
              <a:rect b="b" l="l" r="r" t="t"/>
              <a:pathLst>
                <a:path extrusionOk="0" h="1035" w="1334">
                  <a:moveTo>
                    <a:pt x="667" y="0"/>
                  </a:moveTo>
                  <a:cubicBezTo>
                    <a:pt x="1" y="0"/>
                    <a:pt x="1" y="1034"/>
                    <a:pt x="667" y="1034"/>
                  </a:cubicBezTo>
                  <a:cubicBezTo>
                    <a:pt x="1334" y="1034"/>
                    <a:pt x="1334"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74" name="Google Shape;574;p23"/>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575" name="Google Shape;575;p23"/>
          <p:cNvGrpSpPr/>
          <p:nvPr/>
        </p:nvGrpSpPr>
        <p:grpSpPr>
          <a:xfrm>
            <a:off x="372025" y="321975"/>
            <a:ext cx="8400000" cy="4503300"/>
            <a:chOff x="372025" y="321975"/>
            <a:chExt cx="8400000" cy="4503300"/>
          </a:xfrm>
        </p:grpSpPr>
        <p:grpSp>
          <p:nvGrpSpPr>
            <p:cNvPr id="576" name="Google Shape;576;p23"/>
            <p:cNvGrpSpPr/>
            <p:nvPr/>
          </p:nvGrpSpPr>
          <p:grpSpPr>
            <a:xfrm>
              <a:off x="372025" y="321975"/>
              <a:ext cx="8400000" cy="4503300"/>
              <a:chOff x="372025" y="321975"/>
              <a:chExt cx="8400000" cy="4503300"/>
            </a:xfrm>
          </p:grpSpPr>
          <p:sp>
            <p:nvSpPr>
              <p:cNvPr id="577" name="Google Shape;577;p23"/>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8" name="Google Shape;578;p23"/>
              <p:cNvGrpSpPr/>
              <p:nvPr/>
            </p:nvGrpSpPr>
            <p:grpSpPr>
              <a:xfrm>
                <a:off x="372025" y="321975"/>
                <a:ext cx="8400000" cy="4499700"/>
                <a:chOff x="372025" y="321975"/>
                <a:chExt cx="8400000" cy="4499700"/>
              </a:xfrm>
            </p:grpSpPr>
            <p:sp>
              <p:nvSpPr>
                <p:cNvPr id="579" name="Google Shape;579;p23"/>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3"/>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3"/>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3"/>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3"/>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3"/>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5" name="Google Shape;585;p23"/>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586" name="Google Shape;586;p23"/>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587" name="Google Shape;587;p2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8" name="Google Shape;588;p23"/>
          <p:cNvSpPr txBox="1"/>
          <p:nvPr>
            <p:ph idx="2" type="title"/>
          </p:nvPr>
        </p:nvSpPr>
        <p:spPr>
          <a:xfrm>
            <a:off x="1355100" y="2482871"/>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89" name="Google Shape;589;p23"/>
          <p:cNvSpPr txBox="1"/>
          <p:nvPr>
            <p:ph idx="1" type="subTitle"/>
          </p:nvPr>
        </p:nvSpPr>
        <p:spPr>
          <a:xfrm>
            <a:off x="1355100" y="3010584"/>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90" name="Google Shape;590;p23"/>
          <p:cNvSpPr txBox="1"/>
          <p:nvPr>
            <p:ph idx="3" type="title"/>
          </p:nvPr>
        </p:nvSpPr>
        <p:spPr>
          <a:xfrm>
            <a:off x="5452500" y="1598709"/>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91" name="Google Shape;591;p23"/>
          <p:cNvSpPr txBox="1"/>
          <p:nvPr>
            <p:ph idx="4" type="subTitle"/>
          </p:nvPr>
        </p:nvSpPr>
        <p:spPr>
          <a:xfrm>
            <a:off x="5452500" y="2126421"/>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92" name="Google Shape;592;p23"/>
          <p:cNvSpPr txBox="1"/>
          <p:nvPr>
            <p:ph idx="5" type="title"/>
          </p:nvPr>
        </p:nvSpPr>
        <p:spPr>
          <a:xfrm>
            <a:off x="5452500" y="3367059"/>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93" name="Google Shape;593;p23"/>
          <p:cNvSpPr txBox="1"/>
          <p:nvPr>
            <p:ph idx="6" type="subTitle"/>
          </p:nvPr>
        </p:nvSpPr>
        <p:spPr>
          <a:xfrm>
            <a:off x="5452500" y="3894771"/>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HEADER_1">
    <p:bg>
      <p:bgPr>
        <a:solidFill>
          <a:schemeClr val="accent4"/>
        </a:solidFill>
      </p:bgPr>
    </p:bg>
    <p:spTree>
      <p:nvGrpSpPr>
        <p:cNvPr id="594" name="Shape 594"/>
        <p:cNvGrpSpPr/>
        <p:nvPr/>
      </p:nvGrpSpPr>
      <p:grpSpPr>
        <a:xfrm>
          <a:off x="0" y="0"/>
          <a:ext cx="0" cy="0"/>
          <a:chOff x="0" y="0"/>
          <a:chExt cx="0" cy="0"/>
        </a:xfrm>
      </p:grpSpPr>
      <p:pic>
        <p:nvPicPr>
          <p:cNvPr id="595" name="Google Shape;595;p24"/>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596" name="Google Shape;596;p24"/>
          <p:cNvGrpSpPr/>
          <p:nvPr/>
        </p:nvGrpSpPr>
        <p:grpSpPr>
          <a:xfrm>
            <a:off x="372025" y="321975"/>
            <a:ext cx="8400000" cy="4499700"/>
            <a:chOff x="372025" y="321975"/>
            <a:chExt cx="8400000" cy="4499700"/>
          </a:xfrm>
        </p:grpSpPr>
        <p:sp>
          <p:nvSpPr>
            <p:cNvPr id="597" name="Google Shape;597;p24"/>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4"/>
            <p:cNvSpPr/>
            <p:nvPr/>
          </p:nvSpPr>
          <p:spPr>
            <a:xfrm>
              <a:off x="372025" y="321975"/>
              <a:ext cx="8400000" cy="2181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4"/>
            <p:cNvSpPr/>
            <p:nvPr/>
          </p:nvSpPr>
          <p:spPr>
            <a:xfrm>
              <a:off x="48645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4"/>
            <p:cNvSpPr/>
            <p:nvPr/>
          </p:nvSpPr>
          <p:spPr>
            <a:xfrm>
              <a:off x="66990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4"/>
            <p:cNvSpPr/>
            <p:nvPr/>
          </p:nvSpPr>
          <p:spPr>
            <a:xfrm>
              <a:off x="85335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2" name="Google Shape;602;p24"/>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3" name="Google Shape;603;p24"/>
          <p:cNvGrpSpPr/>
          <p:nvPr/>
        </p:nvGrpSpPr>
        <p:grpSpPr>
          <a:xfrm>
            <a:off x="371330" y="4054252"/>
            <a:ext cx="8400431" cy="767401"/>
            <a:chOff x="4122825" y="2769975"/>
            <a:chExt cx="4390775" cy="1934950"/>
          </a:xfrm>
        </p:grpSpPr>
        <p:sp>
          <p:nvSpPr>
            <p:cNvPr id="604" name="Google Shape;604;p24"/>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4"/>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4"/>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4"/>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4"/>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4"/>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4"/>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4"/>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4"/>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4"/>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4"/>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4"/>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4"/>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4"/>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4"/>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4"/>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4"/>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4"/>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4"/>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4"/>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4"/>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4"/>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4"/>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p24"/>
          <p:cNvGrpSpPr/>
          <p:nvPr/>
        </p:nvGrpSpPr>
        <p:grpSpPr>
          <a:xfrm flipH="1" rot="10800000">
            <a:off x="371330" y="539955"/>
            <a:ext cx="8400431" cy="767401"/>
            <a:chOff x="4122825" y="2769975"/>
            <a:chExt cx="4390775" cy="1934950"/>
          </a:xfrm>
        </p:grpSpPr>
        <p:sp>
          <p:nvSpPr>
            <p:cNvPr id="628" name="Google Shape;628;p24"/>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4"/>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4"/>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4"/>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4"/>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4"/>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4"/>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4"/>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4"/>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4"/>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4"/>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4"/>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4"/>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4"/>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4"/>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4"/>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4"/>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4"/>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4"/>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4"/>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4"/>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4"/>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4"/>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 name="Google Shape;651;p24"/>
          <p:cNvSpPr txBox="1"/>
          <p:nvPr>
            <p:ph idx="1" type="subTitle"/>
          </p:nvPr>
        </p:nvSpPr>
        <p:spPr>
          <a:xfrm>
            <a:off x="2369750" y="3096300"/>
            <a:ext cx="4404600" cy="615900"/>
          </a:xfrm>
          <a:prstGeom prst="rect">
            <a:avLst/>
          </a:prstGeom>
          <a:solidFill>
            <a:schemeClr val="accent6"/>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52" name="Google Shape;652;p24"/>
          <p:cNvSpPr txBox="1"/>
          <p:nvPr>
            <p:ph type="title"/>
          </p:nvPr>
        </p:nvSpPr>
        <p:spPr>
          <a:xfrm>
            <a:off x="720150" y="1431300"/>
            <a:ext cx="7704000" cy="16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12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653" name="Shape 653"/>
        <p:cNvGrpSpPr/>
        <p:nvPr/>
      </p:nvGrpSpPr>
      <p:grpSpPr>
        <a:xfrm>
          <a:off x="0" y="0"/>
          <a:ext cx="0" cy="0"/>
          <a:chOff x="0" y="0"/>
          <a:chExt cx="0" cy="0"/>
        </a:xfrm>
      </p:grpSpPr>
      <p:pic>
        <p:nvPicPr>
          <p:cNvPr id="654" name="Google Shape;654;p25"/>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655" name="Google Shape;655;p25"/>
          <p:cNvGrpSpPr/>
          <p:nvPr/>
        </p:nvGrpSpPr>
        <p:grpSpPr>
          <a:xfrm>
            <a:off x="372025" y="321975"/>
            <a:ext cx="8400000" cy="4503300"/>
            <a:chOff x="372025" y="321975"/>
            <a:chExt cx="8400000" cy="4503300"/>
          </a:xfrm>
        </p:grpSpPr>
        <p:grpSp>
          <p:nvGrpSpPr>
            <p:cNvPr id="656" name="Google Shape;656;p25"/>
            <p:cNvGrpSpPr/>
            <p:nvPr/>
          </p:nvGrpSpPr>
          <p:grpSpPr>
            <a:xfrm>
              <a:off x="372025" y="321975"/>
              <a:ext cx="8400000" cy="4503300"/>
              <a:chOff x="372025" y="321975"/>
              <a:chExt cx="8400000" cy="4503300"/>
            </a:xfrm>
          </p:grpSpPr>
          <p:sp>
            <p:nvSpPr>
              <p:cNvPr id="657" name="Google Shape;657;p25"/>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8" name="Google Shape;658;p25"/>
              <p:cNvGrpSpPr/>
              <p:nvPr/>
            </p:nvGrpSpPr>
            <p:grpSpPr>
              <a:xfrm>
                <a:off x="372025" y="321975"/>
                <a:ext cx="8400000" cy="4499700"/>
                <a:chOff x="372025" y="321975"/>
                <a:chExt cx="8400000" cy="4499700"/>
              </a:xfrm>
            </p:grpSpPr>
            <p:sp>
              <p:nvSpPr>
                <p:cNvPr id="659" name="Google Shape;659;p25"/>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5"/>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5"/>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5"/>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5"/>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5"/>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5" name="Google Shape;665;p25"/>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666" name="Google Shape;666;p25"/>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667" name="Google Shape;667;p2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8" name="Google Shape;668;p25"/>
          <p:cNvSpPr txBox="1"/>
          <p:nvPr>
            <p:ph idx="2" type="title"/>
          </p:nvPr>
        </p:nvSpPr>
        <p:spPr>
          <a:xfrm>
            <a:off x="720000" y="1639250"/>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69" name="Google Shape;669;p25"/>
          <p:cNvSpPr txBox="1"/>
          <p:nvPr>
            <p:ph idx="1" type="subTitle"/>
          </p:nvPr>
        </p:nvSpPr>
        <p:spPr>
          <a:xfrm>
            <a:off x="720000" y="2166950"/>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70" name="Google Shape;670;p25"/>
          <p:cNvSpPr txBox="1"/>
          <p:nvPr>
            <p:ph idx="3" type="title"/>
          </p:nvPr>
        </p:nvSpPr>
        <p:spPr>
          <a:xfrm>
            <a:off x="3419269" y="1639250"/>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71" name="Google Shape;671;p25"/>
          <p:cNvSpPr txBox="1"/>
          <p:nvPr>
            <p:ph idx="4" type="subTitle"/>
          </p:nvPr>
        </p:nvSpPr>
        <p:spPr>
          <a:xfrm>
            <a:off x="3419271" y="2166950"/>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72" name="Google Shape;672;p25"/>
          <p:cNvSpPr txBox="1"/>
          <p:nvPr>
            <p:ph idx="5" type="title"/>
          </p:nvPr>
        </p:nvSpPr>
        <p:spPr>
          <a:xfrm>
            <a:off x="720000" y="3325325"/>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73" name="Google Shape;673;p25"/>
          <p:cNvSpPr txBox="1"/>
          <p:nvPr>
            <p:ph idx="6" type="subTitle"/>
          </p:nvPr>
        </p:nvSpPr>
        <p:spPr>
          <a:xfrm>
            <a:off x="720000" y="3853025"/>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74" name="Google Shape;674;p25"/>
          <p:cNvSpPr txBox="1"/>
          <p:nvPr>
            <p:ph idx="7" type="title"/>
          </p:nvPr>
        </p:nvSpPr>
        <p:spPr>
          <a:xfrm>
            <a:off x="3419269" y="3325325"/>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75" name="Google Shape;675;p25"/>
          <p:cNvSpPr txBox="1"/>
          <p:nvPr>
            <p:ph idx="8" type="subTitle"/>
          </p:nvPr>
        </p:nvSpPr>
        <p:spPr>
          <a:xfrm>
            <a:off x="3419271" y="3853025"/>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76" name="Google Shape;676;p25"/>
          <p:cNvSpPr txBox="1"/>
          <p:nvPr>
            <p:ph idx="9" type="title"/>
          </p:nvPr>
        </p:nvSpPr>
        <p:spPr>
          <a:xfrm>
            <a:off x="6118545" y="1639250"/>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77" name="Google Shape;677;p25"/>
          <p:cNvSpPr txBox="1"/>
          <p:nvPr>
            <p:ph idx="13" type="subTitle"/>
          </p:nvPr>
        </p:nvSpPr>
        <p:spPr>
          <a:xfrm>
            <a:off x="6118549" y="2166950"/>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78" name="Google Shape;678;p25"/>
          <p:cNvSpPr txBox="1"/>
          <p:nvPr>
            <p:ph idx="14" type="title"/>
          </p:nvPr>
        </p:nvSpPr>
        <p:spPr>
          <a:xfrm>
            <a:off x="6118545" y="3325325"/>
            <a:ext cx="23055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79" name="Google Shape;679;p25"/>
          <p:cNvSpPr txBox="1"/>
          <p:nvPr>
            <p:ph idx="15" type="subTitle"/>
          </p:nvPr>
        </p:nvSpPr>
        <p:spPr>
          <a:xfrm>
            <a:off x="6118550" y="3853025"/>
            <a:ext cx="2305500" cy="61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0" name="Shape 680"/>
        <p:cNvGrpSpPr/>
        <p:nvPr/>
      </p:nvGrpSpPr>
      <p:grpSpPr>
        <a:xfrm>
          <a:off x="0" y="0"/>
          <a:ext cx="0" cy="0"/>
          <a:chOff x="0" y="0"/>
          <a:chExt cx="0" cy="0"/>
        </a:xfrm>
      </p:grpSpPr>
      <p:pic>
        <p:nvPicPr>
          <p:cNvPr id="681" name="Google Shape;681;p26"/>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682" name="Google Shape;682;p26"/>
          <p:cNvGrpSpPr/>
          <p:nvPr/>
        </p:nvGrpSpPr>
        <p:grpSpPr>
          <a:xfrm>
            <a:off x="372025" y="321975"/>
            <a:ext cx="8400000" cy="4503300"/>
            <a:chOff x="372025" y="321975"/>
            <a:chExt cx="8400000" cy="4503300"/>
          </a:xfrm>
        </p:grpSpPr>
        <p:grpSp>
          <p:nvGrpSpPr>
            <p:cNvPr id="683" name="Google Shape;683;p26"/>
            <p:cNvGrpSpPr/>
            <p:nvPr/>
          </p:nvGrpSpPr>
          <p:grpSpPr>
            <a:xfrm>
              <a:off x="372025" y="321975"/>
              <a:ext cx="8400000" cy="4503300"/>
              <a:chOff x="372025" y="321975"/>
              <a:chExt cx="8400000" cy="4503300"/>
            </a:xfrm>
          </p:grpSpPr>
          <p:sp>
            <p:nvSpPr>
              <p:cNvPr id="684" name="Google Shape;684;p26"/>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5" name="Google Shape;685;p26"/>
              <p:cNvGrpSpPr/>
              <p:nvPr/>
            </p:nvGrpSpPr>
            <p:grpSpPr>
              <a:xfrm>
                <a:off x="372025" y="321975"/>
                <a:ext cx="8400000" cy="4499700"/>
                <a:chOff x="372025" y="321975"/>
                <a:chExt cx="8400000" cy="4499700"/>
              </a:xfrm>
            </p:grpSpPr>
            <p:sp>
              <p:nvSpPr>
                <p:cNvPr id="686" name="Google Shape;686;p26"/>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6"/>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6"/>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6"/>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6"/>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6"/>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2" name="Google Shape;692;p26"/>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693" name="Google Shape;693;p26"/>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694" name="Google Shape;694;p2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5" name="Google Shape;695;p26"/>
          <p:cNvSpPr txBox="1"/>
          <p:nvPr>
            <p:ph idx="1" type="subTitle"/>
          </p:nvPr>
        </p:nvSpPr>
        <p:spPr>
          <a:xfrm>
            <a:off x="1383650" y="2639606"/>
            <a:ext cx="2907600" cy="1052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696" name="Shape 696"/>
        <p:cNvGrpSpPr/>
        <p:nvPr/>
      </p:nvGrpSpPr>
      <p:grpSpPr>
        <a:xfrm>
          <a:off x="0" y="0"/>
          <a:ext cx="0" cy="0"/>
          <a:chOff x="0" y="0"/>
          <a:chExt cx="0" cy="0"/>
        </a:xfrm>
      </p:grpSpPr>
      <p:grpSp>
        <p:nvGrpSpPr>
          <p:cNvPr id="697" name="Google Shape;697;p27"/>
          <p:cNvGrpSpPr/>
          <p:nvPr/>
        </p:nvGrpSpPr>
        <p:grpSpPr>
          <a:xfrm rot="513767">
            <a:off x="7302476" y="127263"/>
            <a:ext cx="1208232" cy="1240909"/>
            <a:chOff x="3275000" y="551700"/>
            <a:chExt cx="1208175" cy="1240850"/>
          </a:xfrm>
        </p:grpSpPr>
        <p:sp>
          <p:nvSpPr>
            <p:cNvPr id="698" name="Google Shape;698;p27"/>
            <p:cNvSpPr/>
            <p:nvPr/>
          </p:nvSpPr>
          <p:spPr>
            <a:xfrm>
              <a:off x="3956050" y="578475"/>
              <a:ext cx="172800" cy="376500"/>
            </a:xfrm>
            <a:custGeom>
              <a:rect b="b" l="l" r="r" t="t"/>
              <a:pathLst>
                <a:path extrusionOk="0" h="15060" w="6912">
                  <a:moveTo>
                    <a:pt x="6658" y="1"/>
                  </a:moveTo>
                  <a:cubicBezTo>
                    <a:pt x="6610" y="1"/>
                    <a:pt x="6563" y="15"/>
                    <a:pt x="6522" y="46"/>
                  </a:cubicBezTo>
                  <a:lnTo>
                    <a:pt x="89" y="4972"/>
                  </a:lnTo>
                  <a:cubicBezTo>
                    <a:pt x="32" y="5015"/>
                    <a:pt x="0" y="5080"/>
                    <a:pt x="0" y="5150"/>
                  </a:cubicBezTo>
                  <a:lnTo>
                    <a:pt x="0" y="14836"/>
                  </a:lnTo>
                  <a:cubicBezTo>
                    <a:pt x="0" y="14959"/>
                    <a:pt x="101" y="15060"/>
                    <a:pt x="224" y="15060"/>
                  </a:cubicBezTo>
                  <a:cubicBezTo>
                    <a:pt x="348" y="15060"/>
                    <a:pt x="448" y="14959"/>
                    <a:pt x="451" y="14836"/>
                  </a:cubicBezTo>
                  <a:lnTo>
                    <a:pt x="451" y="5261"/>
                  </a:lnTo>
                  <a:lnTo>
                    <a:pt x="6796" y="403"/>
                  </a:lnTo>
                  <a:cubicBezTo>
                    <a:pt x="6893" y="327"/>
                    <a:pt x="6911" y="188"/>
                    <a:pt x="6836" y="88"/>
                  </a:cubicBezTo>
                  <a:cubicBezTo>
                    <a:pt x="6792" y="31"/>
                    <a:pt x="6725" y="1"/>
                    <a:pt x="66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7"/>
            <p:cNvSpPr/>
            <p:nvPr/>
          </p:nvSpPr>
          <p:spPr>
            <a:xfrm>
              <a:off x="3830600" y="748775"/>
              <a:ext cx="11225" cy="143650"/>
            </a:xfrm>
            <a:custGeom>
              <a:rect b="b" l="l" r="r" t="t"/>
              <a:pathLst>
                <a:path extrusionOk="0" h="5746" w="449">
                  <a:moveTo>
                    <a:pt x="225" y="1"/>
                  </a:moveTo>
                  <a:cubicBezTo>
                    <a:pt x="101" y="1"/>
                    <a:pt x="1" y="102"/>
                    <a:pt x="1" y="225"/>
                  </a:cubicBezTo>
                  <a:lnTo>
                    <a:pt x="1" y="5521"/>
                  </a:lnTo>
                  <a:cubicBezTo>
                    <a:pt x="1" y="5645"/>
                    <a:pt x="101" y="5746"/>
                    <a:pt x="225" y="5746"/>
                  </a:cubicBezTo>
                  <a:cubicBezTo>
                    <a:pt x="349" y="5746"/>
                    <a:pt x="449" y="5645"/>
                    <a:pt x="449" y="5521"/>
                  </a:cubicBezTo>
                  <a:lnTo>
                    <a:pt x="449" y="225"/>
                  </a:lnTo>
                  <a:cubicBezTo>
                    <a:pt x="449" y="102"/>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7"/>
            <p:cNvSpPr/>
            <p:nvPr/>
          </p:nvSpPr>
          <p:spPr>
            <a:xfrm>
              <a:off x="3582400" y="652375"/>
              <a:ext cx="11225" cy="289425"/>
            </a:xfrm>
            <a:custGeom>
              <a:rect b="b" l="l" r="r" t="t"/>
              <a:pathLst>
                <a:path extrusionOk="0" h="11577" w="449">
                  <a:moveTo>
                    <a:pt x="224" y="0"/>
                  </a:moveTo>
                  <a:cubicBezTo>
                    <a:pt x="101" y="0"/>
                    <a:pt x="0" y="101"/>
                    <a:pt x="0" y="224"/>
                  </a:cubicBezTo>
                  <a:lnTo>
                    <a:pt x="0" y="11353"/>
                  </a:lnTo>
                  <a:cubicBezTo>
                    <a:pt x="0" y="11477"/>
                    <a:pt x="101" y="11576"/>
                    <a:pt x="224" y="11576"/>
                  </a:cubicBezTo>
                  <a:cubicBezTo>
                    <a:pt x="348" y="11576"/>
                    <a:pt x="448" y="11478"/>
                    <a:pt x="448" y="11353"/>
                  </a:cubicBezTo>
                  <a:lnTo>
                    <a:pt x="448" y="224"/>
                  </a:lnTo>
                  <a:cubicBezTo>
                    <a:pt x="448" y="101"/>
                    <a:pt x="348" y="0"/>
                    <a:pt x="22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7"/>
            <p:cNvSpPr/>
            <p:nvPr/>
          </p:nvSpPr>
          <p:spPr>
            <a:xfrm>
              <a:off x="3463725" y="640050"/>
              <a:ext cx="181800" cy="425775"/>
            </a:xfrm>
            <a:custGeom>
              <a:rect b="b" l="l" r="r" t="t"/>
              <a:pathLst>
                <a:path extrusionOk="0" h="17031" w="7272">
                  <a:moveTo>
                    <a:pt x="225" y="0"/>
                  </a:moveTo>
                  <a:cubicBezTo>
                    <a:pt x="102" y="0"/>
                    <a:pt x="1" y="101"/>
                    <a:pt x="1" y="224"/>
                  </a:cubicBezTo>
                  <a:lnTo>
                    <a:pt x="1" y="8532"/>
                  </a:lnTo>
                  <a:cubicBezTo>
                    <a:pt x="1" y="8584"/>
                    <a:pt x="18" y="8634"/>
                    <a:pt x="51" y="8674"/>
                  </a:cubicBezTo>
                  <a:lnTo>
                    <a:pt x="6847" y="16949"/>
                  </a:lnTo>
                  <a:cubicBezTo>
                    <a:pt x="6891" y="17002"/>
                    <a:pt x="6955" y="17030"/>
                    <a:pt x="7019" y="17030"/>
                  </a:cubicBezTo>
                  <a:cubicBezTo>
                    <a:pt x="7069" y="17030"/>
                    <a:pt x="7120" y="17014"/>
                    <a:pt x="7161" y="16979"/>
                  </a:cubicBezTo>
                  <a:cubicBezTo>
                    <a:pt x="7256" y="16902"/>
                    <a:pt x="7271" y="16759"/>
                    <a:pt x="7192" y="16665"/>
                  </a:cubicBezTo>
                  <a:lnTo>
                    <a:pt x="448" y="8452"/>
                  </a:lnTo>
                  <a:lnTo>
                    <a:pt x="448" y="224"/>
                  </a:lnTo>
                  <a:cubicBezTo>
                    <a:pt x="448" y="101"/>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7"/>
            <p:cNvSpPr/>
            <p:nvPr/>
          </p:nvSpPr>
          <p:spPr>
            <a:xfrm>
              <a:off x="3978550" y="634175"/>
              <a:ext cx="269950" cy="424000"/>
            </a:xfrm>
            <a:custGeom>
              <a:rect b="b" l="l" r="r" t="t"/>
              <a:pathLst>
                <a:path extrusionOk="0" h="16960" w="10798">
                  <a:moveTo>
                    <a:pt x="10560" y="1"/>
                  </a:moveTo>
                  <a:cubicBezTo>
                    <a:pt x="10449" y="1"/>
                    <a:pt x="10351" y="83"/>
                    <a:pt x="10336" y="196"/>
                  </a:cubicBezTo>
                  <a:lnTo>
                    <a:pt x="9277" y="8569"/>
                  </a:lnTo>
                  <a:lnTo>
                    <a:pt x="105" y="16567"/>
                  </a:lnTo>
                  <a:cubicBezTo>
                    <a:pt x="11" y="16649"/>
                    <a:pt x="1" y="16789"/>
                    <a:pt x="83" y="16884"/>
                  </a:cubicBezTo>
                  <a:cubicBezTo>
                    <a:pt x="127" y="16934"/>
                    <a:pt x="188" y="16960"/>
                    <a:pt x="252" y="16960"/>
                  </a:cubicBezTo>
                  <a:cubicBezTo>
                    <a:pt x="304" y="16960"/>
                    <a:pt x="356" y="16940"/>
                    <a:pt x="400" y="16905"/>
                  </a:cubicBezTo>
                  <a:lnTo>
                    <a:pt x="9636" y="8850"/>
                  </a:lnTo>
                  <a:cubicBezTo>
                    <a:pt x="9677" y="8813"/>
                    <a:pt x="9704" y="8764"/>
                    <a:pt x="9711" y="8709"/>
                  </a:cubicBezTo>
                  <a:lnTo>
                    <a:pt x="10781" y="252"/>
                  </a:lnTo>
                  <a:cubicBezTo>
                    <a:pt x="10798" y="129"/>
                    <a:pt x="10711" y="19"/>
                    <a:pt x="10587" y="2"/>
                  </a:cubicBezTo>
                  <a:cubicBezTo>
                    <a:pt x="10578" y="1"/>
                    <a:pt x="10569" y="1"/>
                    <a:pt x="10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7"/>
            <p:cNvSpPr/>
            <p:nvPr/>
          </p:nvSpPr>
          <p:spPr>
            <a:xfrm>
              <a:off x="4055700" y="895325"/>
              <a:ext cx="248425" cy="88350"/>
            </a:xfrm>
            <a:custGeom>
              <a:rect b="b" l="l" r="r" t="t"/>
              <a:pathLst>
                <a:path extrusionOk="0" h="3534" w="9937">
                  <a:moveTo>
                    <a:pt x="9688" y="1"/>
                  </a:moveTo>
                  <a:cubicBezTo>
                    <a:pt x="9629" y="1"/>
                    <a:pt x="9570" y="24"/>
                    <a:pt x="9526" y="70"/>
                  </a:cubicBezTo>
                  <a:lnTo>
                    <a:pt x="6654" y="3085"/>
                  </a:lnTo>
                  <a:lnTo>
                    <a:pt x="225" y="3085"/>
                  </a:lnTo>
                  <a:cubicBezTo>
                    <a:pt x="101" y="3085"/>
                    <a:pt x="1" y="3186"/>
                    <a:pt x="1" y="3309"/>
                  </a:cubicBezTo>
                  <a:cubicBezTo>
                    <a:pt x="1" y="3432"/>
                    <a:pt x="101" y="3533"/>
                    <a:pt x="225" y="3533"/>
                  </a:cubicBezTo>
                  <a:lnTo>
                    <a:pt x="6751" y="3533"/>
                  </a:lnTo>
                  <a:cubicBezTo>
                    <a:pt x="6812" y="3533"/>
                    <a:pt x="6872" y="3508"/>
                    <a:pt x="6913" y="3465"/>
                  </a:cubicBezTo>
                  <a:lnTo>
                    <a:pt x="9850" y="380"/>
                  </a:lnTo>
                  <a:cubicBezTo>
                    <a:pt x="9936" y="290"/>
                    <a:pt x="9933" y="147"/>
                    <a:pt x="9843" y="61"/>
                  </a:cubicBezTo>
                  <a:cubicBezTo>
                    <a:pt x="9799" y="21"/>
                    <a:pt x="9744" y="1"/>
                    <a:pt x="96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7"/>
            <p:cNvSpPr/>
            <p:nvPr/>
          </p:nvSpPr>
          <p:spPr>
            <a:xfrm>
              <a:off x="4055675" y="1079250"/>
              <a:ext cx="305375" cy="14100"/>
            </a:xfrm>
            <a:custGeom>
              <a:rect b="b" l="l" r="r" t="t"/>
              <a:pathLst>
                <a:path extrusionOk="0" h="564" w="12215">
                  <a:moveTo>
                    <a:pt x="11987" y="1"/>
                  </a:moveTo>
                  <a:lnTo>
                    <a:pt x="223" y="115"/>
                  </a:lnTo>
                  <a:cubicBezTo>
                    <a:pt x="99" y="116"/>
                    <a:pt x="0" y="218"/>
                    <a:pt x="2" y="342"/>
                  </a:cubicBezTo>
                  <a:cubicBezTo>
                    <a:pt x="3" y="465"/>
                    <a:pt x="102" y="563"/>
                    <a:pt x="226" y="563"/>
                  </a:cubicBezTo>
                  <a:lnTo>
                    <a:pt x="228" y="563"/>
                  </a:lnTo>
                  <a:lnTo>
                    <a:pt x="11990" y="450"/>
                  </a:lnTo>
                  <a:cubicBezTo>
                    <a:pt x="12116" y="449"/>
                    <a:pt x="12215" y="347"/>
                    <a:pt x="12213" y="224"/>
                  </a:cubicBezTo>
                  <a:cubicBezTo>
                    <a:pt x="12212" y="99"/>
                    <a:pt x="12118" y="6"/>
                    <a:pt x="119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7"/>
            <p:cNvSpPr/>
            <p:nvPr/>
          </p:nvSpPr>
          <p:spPr>
            <a:xfrm>
              <a:off x="4021450" y="1133900"/>
              <a:ext cx="426550" cy="118400"/>
            </a:xfrm>
            <a:custGeom>
              <a:rect b="b" l="l" r="r" t="t"/>
              <a:pathLst>
                <a:path extrusionOk="0" h="4736" w="17062">
                  <a:moveTo>
                    <a:pt x="224" y="1"/>
                  </a:moveTo>
                  <a:cubicBezTo>
                    <a:pt x="101" y="1"/>
                    <a:pt x="0" y="101"/>
                    <a:pt x="0" y="225"/>
                  </a:cubicBezTo>
                  <a:cubicBezTo>
                    <a:pt x="0" y="348"/>
                    <a:pt x="101" y="449"/>
                    <a:pt x="224" y="449"/>
                  </a:cubicBezTo>
                  <a:lnTo>
                    <a:pt x="9910" y="449"/>
                  </a:lnTo>
                  <a:lnTo>
                    <a:pt x="16686" y="4701"/>
                  </a:lnTo>
                  <a:cubicBezTo>
                    <a:pt x="16724" y="4725"/>
                    <a:pt x="16766" y="4735"/>
                    <a:pt x="16805" y="4735"/>
                  </a:cubicBezTo>
                  <a:cubicBezTo>
                    <a:pt x="16879" y="4735"/>
                    <a:pt x="16953" y="4698"/>
                    <a:pt x="16996" y="4631"/>
                  </a:cubicBezTo>
                  <a:cubicBezTo>
                    <a:pt x="17062" y="4525"/>
                    <a:pt x="17029" y="4387"/>
                    <a:pt x="16924" y="4322"/>
                  </a:cubicBezTo>
                  <a:lnTo>
                    <a:pt x="10094" y="36"/>
                  </a:lnTo>
                  <a:cubicBezTo>
                    <a:pt x="10057" y="12"/>
                    <a:pt x="10016" y="1"/>
                    <a:pt x="99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7"/>
            <p:cNvSpPr/>
            <p:nvPr/>
          </p:nvSpPr>
          <p:spPr>
            <a:xfrm>
              <a:off x="4070775" y="1294750"/>
              <a:ext cx="240000" cy="11225"/>
            </a:xfrm>
            <a:custGeom>
              <a:rect b="b" l="l" r="r" t="t"/>
              <a:pathLst>
                <a:path extrusionOk="0" h="449" w="9600">
                  <a:moveTo>
                    <a:pt x="224" y="1"/>
                  </a:moveTo>
                  <a:cubicBezTo>
                    <a:pt x="101" y="1"/>
                    <a:pt x="0" y="102"/>
                    <a:pt x="0" y="225"/>
                  </a:cubicBezTo>
                  <a:cubicBezTo>
                    <a:pt x="0" y="348"/>
                    <a:pt x="101" y="449"/>
                    <a:pt x="224" y="449"/>
                  </a:cubicBezTo>
                  <a:lnTo>
                    <a:pt x="9375" y="449"/>
                  </a:lnTo>
                  <a:cubicBezTo>
                    <a:pt x="9498" y="449"/>
                    <a:pt x="9599" y="348"/>
                    <a:pt x="9599" y="225"/>
                  </a:cubicBezTo>
                  <a:cubicBezTo>
                    <a:pt x="9599" y="102"/>
                    <a:pt x="9498" y="1"/>
                    <a:pt x="93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7"/>
            <p:cNvSpPr/>
            <p:nvPr/>
          </p:nvSpPr>
          <p:spPr>
            <a:xfrm>
              <a:off x="4435150" y="1234025"/>
              <a:ext cx="48025" cy="46475"/>
            </a:xfrm>
            <a:custGeom>
              <a:rect b="b" l="l" r="r" t="t"/>
              <a:pathLst>
                <a:path extrusionOk="0" h="1859" w="1921">
                  <a:moveTo>
                    <a:pt x="962" y="451"/>
                  </a:moveTo>
                  <a:cubicBezTo>
                    <a:pt x="1044" y="451"/>
                    <a:pt x="1127" y="472"/>
                    <a:pt x="1201" y="515"/>
                  </a:cubicBezTo>
                  <a:cubicBezTo>
                    <a:pt x="1312" y="578"/>
                    <a:pt x="1392" y="682"/>
                    <a:pt x="1425" y="805"/>
                  </a:cubicBezTo>
                  <a:cubicBezTo>
                    <a:pt x="1458" y="929"/>
                    <a:pt x="1441" y="1057"/>
                    <a:pt x="1377" y="1169"/>
                  </a:cubicBezTo>
                  <a:cubicBezTo>
                    <a:pt x="1313" y="1280"/>
                    <a:pt x="1209" y="1359"/>
                    <a:pt x="1086" y="1393"/>
                  </a:cubicBezTo>
                  <a:cubicBezTo>
                    <a:pt x="1045" y="1404"/>
                    <a:pt x="1003" y="1409"/>
                    <a:pt x="961" y="1409"/>
                  </a:cubicBezTo>
                  <a:cubicBezTo>
                    <a:pt x="878" y="1409"/>
                    <a:pt x="796" y="1388"/>
                    <a:pt x="723" y="1345"/>
                  </a:cubicBezTo>
                  <a:cubicBezTo>
                    <a:pt x="611" y="1281"/>
                    <a:pt x="532" y="1176"/>
                    <a:pt x="499" y="1053"/>
                  </a:cubicBezTo>
                  <a:cubicBezTo>
                    <a:pt x="465" y="931"/>
                    <a:pt x="483" y="802"/>
                    <a:pt x="547" y="691"/>
                  </a:cubicBezTo>
                  <a:cubicBezTo>
                    <a:pt x="610" y="579"/>
                    <a:pt x="714" y="500"/>
                    <a:pt x="837" y="467"/>
                  </a:cubicBezTo>
                  <a:cubicBezTo>
                    <a:pt x="879" y="456"/>
                    <a:pt x="921" y="451"/>
                    <a:pt x="962" y="451"/>
                  </a:cubicBezTo>
                  <a:close/>
                  <a:moveTo>
                    <a:pt x="963" y="0"/>
                  </a:moveTo>
                  <a:cubicBezTo>
                    <a:pt x="881" y="0"/>
                    <a:pt x="800" y="11"/>
                    <a:pt x="719" y="32"/>
                  </a:cubicBezTo>
                  <a:cubicBezTo>
                    <a:pt x="480" y="97"/>
                    <a:pt x="280" y="251"/>
                    <a:pt x="157" y="466"/>
                  </a:cubicBezTo>
                  <a:cubicBezTo>
                    <a:pt x="32" y="680"/>
                    <a:pt x="0" y="929"/>
                    <a:pt x="64" y="1169"/>
                  </a:cubicBezTo>
                  <a:cubicBezTo>
                    <a:pt x="129" y="1409"/>
                    <a:pt x="283" y="1610"/>
                    <a:pt x="498" y="1733"/>
                  </a:cubicBezTo>
                  <a:cubicBezTo>
                    <a:pt x="641" y="1816"/>
                    <a:pt x="799" y="1858"/>
                    <a:pt x="960" y="1858"/>
                  </a:cubicBezTo>
                  <a:cubicBezTo>
                    <a:pt x="1040" y="1858"/>
                    <a:pt x="1122" y="1848"/>
                    <a:pt x="1201" y="1826"/>
                  </a:cubicBezTo>
                  <a:cubicBezTo>
                    <a:pt x="1441" y="1762"/>
                    <a:pt x="1640" y="1607"/>
                    <a:pt x="1764" y="1393"/>
                  </a:cubicBezTo>
                  <a:cubicBezTo>
                    <a:pt x="1888" y="1179"/>
                    <a:pt x="1920" y="929"/>
                    <a:pt x="1856" y="690"/>
                  </a:cubicBezTo>
                  <a:cubicBezTo>
                    <a:pt x="1792" y="449"/>
                    <a:pt x="1638" y="248"/>
                    <a:pt x="1424" y="125"/>
                  </a:cubicBezTo>
                  <a:cubicBezTo>
                    <a:pt x="1281" y="42"/>
                    <a:pt x="1123" y="0"/>
                    <a:pt x="9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7"/>
            <p:cNvSpPr/>
            <p:nvPr/>
          </p:nvSpPr>
          <p:spPr>
            <a:xfrm>
              <a:off x="4146700" y="1728575"/>
              <a:ext cx="52975" cy="46400"/>
            </a:xfrm>
            <a:custGeom>
              <a:rect b="b" l="l" r="r" t="t"/>
              <a:pathLst>
                <a:path extrusionOk="0" h="1856" w="2119">
                  <a:moveTo>
                    <a:pt x="1061" y="449"/>
                  </a:moveTo>
                  <a:cubicBezTo>
                    <a:pt x="1141" y="449"/>
                    <a:pt x="1224" y="468"/>
                    <a:pt x="1299" y="513"/>
                  </a:cubicBezTo>
                  <a:cubicBezTo>
                    <a:pt x="1528" y="645"/>
                    <a:pt x="1606" y="939"/>
                    <a:pt x="1475" y="1168"/>
                  </a:cubicBezTo>
                  <a:cubicBezTo>
                    <a:pt x="1386" y="1322"/>
                    <a:pt x="1224" y="1408"/>
                    <a:pt x="1058" y="1408"/>
                  </a:cubicBezTo>
                  <a:cubicBezTo>
                    <a:pt x="977" y="1408"/>
                    <a:pt x="895" y="1388"/>
                    <a:pt x="820" y="1344"/>
                  </a:cubicBezTo>
                  <a:cubicBezTo>
                    <a:pt x="590" y="1211"/>
                    <a:pt x="512" y="917"/>
                    <a:pt x="644" y="688"/>
                  </a:cubicBezTo>
                  <a:cubicBezTo>
                    <a:pt x="734" y="535"/>
                    <a:pt x="895" y="449"/>
                    <a:pt x="1061" y="449"/>
                  </a:cubicBezTo>
                  <a:close/>
                  <a:moveTo>
                    <a:pt x="1062" y="1"/>
                  </a:moveTo>
                  <a:cubicBezTo>
                    <a:pt x="740" y="1"/>
                    <a:pt x="427" y="167"/>
                    <a:pt x="255" y="465"/>
                  </a:cubicBezTo>
                  <a:cubicBezTo>
                    <a:pt x="1" y="909"/>
                    <a:pt x="153" y="1476"/>
                    <a:pt x="596" y="1732"/>
                  </a:cubicBezTo>
                  <a:cubicBezTo>
                    <a:pt x="741" y="1816"/>
                    <a:pt x="900" y="1856"/>
                    <a:pt x="1058" y="1856"/>
                  </a:cubicBezTo>
                  <a:cubicBezTo>
                    <a:pt x="1378" y="1856"/>
                    <a:pt x="1690" y="1688"/>
                    <a:pt x="1863" y="1392"/>
                  </a:cubicBezTo>
                  <a:cubicBezTo>
                    <a:pt x="2118" y="949"/>
                    <a:pt x="1965" y="380"/>
                    <a:pt x="1523" y="124"/>
                  </a:cubicBezTo>
                  <a:cubicBezTo>
                    <a:pt x="1378"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7"/>
            <p:cNvSpPr/>
            <p:nvPr/>
          </p:nvSpPr>
          <p:spPr>
            <a:xfrm>
              <a:off x="4232375" y="1597575"/>
              <a:ext cx="48025" cy="46425"/>
            </a:xfrm>
            <a:custGeom>
              <a:rect b="b" l="l" r="r" t="t"/>
              <a:pathLst>
                <a:path extrusionOk="0" h="1857" w="1921">
                  <a:moveTo>
                    <a:pt x="963" y="448"/>
                  </a:moveTo>
                  <a:cubicBezTo>
                    <a:pt x="1046" y="448"/>
                    <a:pt x="1127" y="472"/>
                    <a:pt x="1201" y="512"/>
                  </a:cubicBezTo>
                  <a:cubicBezTo>
                    <a:pt x="1312" y="577"/>
                    <a:pt x="1393" y="681"/>
                    <a:pt x="1425" y="803"/>
                  </a:cubicBezTo>
                  <a:cubicBezTo>
                    <a:pt x="1458" y="928"/>
                    <a:pt x="1441" y="1057"/>
                    <a:pt x="1377" y="1168"/>
                  </a:cubicBezTo>
                  <a:cubicBezTo>
                    <a:pt x="1314" y="1278"/>
                    <a:pt x="1210" y="1357"/>
                    <a:pt x="1086" y="1391"/>
                  </a:cubicBezTo>
                  <a:cubicBezTo>
                    <a:pt x="1046" y="1401"/>
                    <a:pt x="1004" y="1407"/>
                    <a:pt x="962" y="1407"/>
                  </a:cubicBezTo>
                  <a:cubicBezTo>
                    <a:pt x="880" y="1407"/>
                    <a:pt x="797" y="1385"/>
                    <a:pt x="723" y="1342"/>
                  </a:cubicBezTo>
                  <a:cubicBezTo>
                    <a:pt x="611" y="1278"/>
                    <a:pt x="531" y="1175"/>
                    <a:pt x="499" y="1052"/>
                  </a:cubicBezTo>
                  <a:cubicBezTo>
                    <a:pt x="465" y="926"/>
                    <a:pt x="483" y="799"/>
                    <a:pt x="547" y="687"/>
                  </a:cubicBezTo>
                  <a:cubicBezTo>
                    <a:pt x="610" y="577"/>
                    <a:pt x="714" y="499"/>
                    <a:pt x="838" y="464"/>
                  </a:cubicBezTo>
                  <a:cubicBezTo>
                    <a:pt x="879" y="453"/>
                    <a:pt x="921" y="448"/>
                    <a:pt x="963" y="448"/>
                  </a:cubicBezTo>
                  <a:close/>
                  <a:moveTo>
                    <a:pt x="963" y="1"/>
                  </a:moveTo>
                  <a:cubicBezTo>
                    <a:pt x="881" y="1"/>
                    <a:pt x="800" y="12"/>
                    <a:pt x="720" y="33"/>
                  </a:cubicBezTo>
                  <a:cubicBezTo>
                    <a:pt x="480" y="98"/>
                    <a:pt x="280" y="252"/>
                    <a:pt x="157" y="466"/>
                  </a:cubicBezTo>
                  <a:cubicBezTo>
                    <a:pt x="32" y="681"/>
                    <a:pt x="0" y="930"/>
                    <a:pt x="64" y="1170"/>
                  </a:cubicBezTo>
                  <a:cubicBezTo>
                    <a:pt x="129" y="1408"/>
                    <a:pt x="283" y="1609"/>
                    <a:pt x="498" y="1733"/>
                  </a:cubicBezTo>
                  <a:cubicBezTo>
                    <a:pt x="639" y="1815"/>
                    <a:pt x="799" y="1857"/>
                    <a:pt x="960" y="1857"/>
                  </a:cubicBezTo>
                  <a:cubicBezTo>
                    <a:pt x="1040" y="1857"/>
                    <a:pt x="1122" y="1846"/>
                    <a:pt x="1201" y="1824"/>
                  </a:cubicBezTo>
                  <a:cubicBezTo>
                    <a:pt x="1441" y="1760"/>
                    <a:pt x="1641" y="1606"/>
                    <a:pt x="1764" y="1392"/>
                  </a:cubicBezTo>
                  <a:cubicBezTo>
                    <a:pt x="1888" y="1177"/>
                    <a:pt x="1920" y="928"/>
                    <a:pt x="1856" y="688"/>
                  </a:cubicBezTo>
                  <a:cubicBezTo>
                    <a:pt x="1792" y="449"/>
                    <a:pt x="1638" y="249"/>
                    <a:pt x="1424" y="125"/>
                  </a:cubicBezTo>
                  <a:cubicBezTo>
                    <a:pt x="1282" y="43"/>
                    <a:pt x="1123" y="1"/>
                    <a:pt x="9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7"/>
            <p:cNvSpPr/>
            <p:nvPr/>
          </p:nvSpPr>
          <p:spPr>
            <a:xfrm>
              <a:off x="3908250" y="1746175"/>
              <a:ext cx="52975" cy="46375"/>
            </a:xfrm>
            <a:custGeom>
              <a:rect b="b" l="l" r="r" t="t"/>
              <a:pathLst>
                <a:path extrusionOk="0" h="1855" w="2119">
                  <a:moveTo>
                    <a:pt x="1060" y="448"/>
                  </a:moveTo>
                  <a:cubicBezTo>
                    <a:pt x="1140" y="448"/>
                    <a:pt x="1224" y="469"/>
                    <a:pt x="1299" y="513"/>
                  </a:cubicBezTo>
                  <a:cubicBezTo>
                    <a:pt x="1528" y="645"/>
                    <a:pt x="1606" y="938"/>
                    <a:pt x="1475" y="1168"/>
                  </a:cubicBezTo>
                  <a:cubicBezTo>
                    <a:pt x="1386" y="1322"/>
                    <a:pt x="1224" y="1408"/>
                    <a:pt x="1058" y="1408"/>
                  </a:cubicBezTo>
                  <a:cubicBezTo>
                    <a:pt x="977" y="1408"/>
                    <a:pt x="894" y="1387"/>
                    <a:pt x="819" y="1343"/>
                  </a:cubicBezTo>
                  <a:cubicBezTo>
                    <a:pt x="590" y="1211"/>
                    <a:pt x="512" y="917"/>
                    <a:pt x="644" y="688"/>
                  </a:cubicBezTo>
                  <a:cubicBezTo>
                    <a:pt x="733" y="534"/>
                    <a:pt x="894" y="448"/>
                    <a:pt x="1060" y="448"/>
                  </a:cubicBezTo>
                  <a:close/>
                  <a:moveTo>
                    <a:pt x="1060" y="0"/>
                  </a:moveTo>
                  <a:cubicBezTo>
                    <a:pt x="739" y="0"/>
                    <a:pt x="427" y="167"/>
                    <a:pt x="255" y="464"/>
                  </a:cubicBezTo>
                  <a:cubicBezTo>
                    <a:pt x="1" y="908"/>
                    <a:pt x="153" y="1476"/>
                    <a:pt x="596" y="1733"/>
                  </a:cubicBezTo>
                  <a:cubicBezTo>
                    <a:pt x="741" y="1815"/>
                    <a:pt x="901" y="1855"/>
                    <a:pt x="1058" y="1855"/>
                  </a:cubicBezTo>
                  <a:cubicBezTo>
                    <a:pt x="1378" y="1855"/>
                    <a:pt x="1690" y="1690"/>
                    <a:pt x="1862" y="1392"/>
                  </a:cubicBezTo>
                  <a:cubicBezTo>
                    <a:pt x="2118" y="948"/>
                    <a:pt x="1966" y="380"/>
                    <a:pt x="1523" y="124"/>
                  </a:cubicBezTo>
                  <a:cubicBezTo>
                    <a:pt x="1377" y="40"/>
                    <a:pt x="1217" y="0"/>
                    <a:pt x="10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7"/>
            <p:cNvSpPr/>
            <p:nvPr/>
          </p:nvSpPr>
          <p:spPr>
            <a:xfrm>
              <a:off x="3977950" y="1694975"/>
              <a:ext cx="50500" cy="46425"/>
            </a:xfrm>
            <a:custGeom>
              <a:rect b="b" l="l" r="r" t="t"/>
              <a:pathLst>
                <a:path extrusionOk="0" h="1857" w="2020">
                  <a:moveTo>
                    <a:pt x="961" y="449"/>
                  </a:moveTo>
                  <a:cubicBezTo>
                    <a:pt x="1041" y="449"/>
                    <a:pt x="1124" y="470"/>
                    <a:pt x="1199" y="513"/>
                  </a:cubicBezTo>
                  <a:cubicBezTo>
                    <a:pt x="1428" y="646"/>
                    <a:pt x="1506" y="938"/>
                    <a:pt x="1375" y="1168"/>
                  </a:cubicBezTo>
                  <a:cubicBezTo>
                    <a:pt x="1286" y="1322"/>
                    <a:pt x="1125" y="1408"/>
                    <a:pt x="959" y="1408"/>
                  </a:cubicBezTo>
                  <a:cubicBezTo>
                    <a:pt x="878" y="1408"/>
                    <a:pt x="795" y="1387"/>
                    <a:pt x="720" y="1344"/>
                  </a:cubicBezTo>
                  <a:cubicBezTo>
                    <a:pt x="608" y="1279"/>
                    <a:pt x="529" y="1176"/>
                    <a:pt x="496" y="1053"/>
                  </a:cubicBezTo>
                  <a:cubicBezTo>
                    <a:pt x="463" y="930"/>
                    <a:pt x="479" y="801"/>
                    <a:pt x="544" y="690"/>
                  </a:cubicBezTo>
                  <a:cubicBezTo>
                    <a:pt x="634" y="535"/>
                    <a:pt x="795" y="449"/>
                    <a:pt x="961" y="449"/>
                  </a:cubicBezTo>
                  <a:close/>
                  <a:moveTo>
                    <a:pt x="960" y="1"/>
                  </a:moveTo>
                  <a:cubicBezTo>
                    <a:pt x="639" y="1"/>
                    <a:pt x="328" y="167"/>
                    <a:pt x="157" y="464"/>
                  </a:cubicBezTo>
                  <a:cubicBezTo>
                    <a:pt x="33" y="679"/>
                    <a:pt x="0" y="929"/>
                    <a:pt x="63" y="1168"/>
                  </a:cubicBezTo>
                  <a:cubicBezTo>
                    <a:pt x="129" y="1407"/>
                    <a:pt x="281" y="1607"/>
                    <a:pt x="496" y="1731"/>
                  </a:cubicBezTo>
                  <a:cubicBezTo>
                    <a:pt x="641" y="1815"/>
                    <a:pt x="800" y="1856"/>
                    <a:pt x="958" y="1856"/>
                  </a:cubicBezTo>
                  <a:cubicBezTo>
                    <a:pt x="1278" y="1856"/>
                    <a:pt x="1590" y="1690"/>
                    <a:pt x="1765" y="1393"/>
                  </a:cubicBezTo>
                  <a:cubicBezTo>
                    <a:pt x="2019" y="950"/>
                    <a:pt x="1867" y="382"/>
                    <a:pt x="1424" y="126"/>
                  </a:cubicBezTo>
                  <a:cubicBezTo>
                    <a:pt x="1278" y="41"/>
                    <a:pt x="1118" y="1"/>
                    <a:pt x="9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7"/>
            <p:cNvSpPr/>
            <p:nvPr/>
          </p:nvSpPr>
          <p:spPr>
            <a:xfrm>
              <a:off x="3448425" y="1725875"/>
              <a:ext cx="53000" cy="46425"/>
            </a:xfrm>
            <a:custGeom>
              <a:rect b="b" l="l" r="r" t="t"/>
              <a:pathLst>
                <a:path extrusionOk="0" h="1857" w="2120">
                  <a:moveTo>
                    <a:pt x="1060" y="449"/>
                  </a:moveTo>
                  <a:cubicBezTo>
                    <a:pt x="1143" y="449"/>
                    <a:pt x="1224" y="469"/>
                    <a:pt x="1299" y="514"/>
                  </a:cubicBezTo>
                  <a:cubicBezTo>
                    <a:pt x="1411" y="578"/>
                    <a:pt x="1489" y="681"/>
                    <a:pt x="1523" y="805"/>
                  </a:cubicBezTo>
                  <a:cubicBezTo>
                    <a:pt x="1555" y="928"/>
                    <a:pt x="1539" y="1057"/>
                    <a:pt x="1475" y="1168"/>
                  </a:cubicBezTo>
                  <a:cubicBezTo>
                    <a:pt x="1411" y="1280"/>
                    <a:pt x="1307" y="1358"/>
                    <a:pt x="1183" y="1392"/>
                  </a:cubicBezTo>
                  <a:cubicBezTo>
                    <a:pt x="1143" y="1403"/>
                    <a:pt x="1103" y="1408"/>
                    <a:pt x="1062" y="1408"/>
                  </a:cubicBezTo>
                  <a:cubicBezTo>
                    <a:pt x="978" y="1408"/>
                    <a:pt x="895" y="1386"/>
                    <a:pt x="821" y="1343"/>
                  </a:cubicBezTo>
                  <a:cubicBezTo>
                    <a:pt x="591" y="1211"/>
                    <a:pt x="512" y="917"/>
                    <a:pt x="645" y="688"/>
                  </a:cubicBezTo>
                  <a:cubicBezTo>
                    <a:pt x="733" y="534"/>
                    <a:pt x="894" y="449"/>
                    <a:pt x="1060" y="449"/>
                  </a:cubicBezTo>
                  <a:close/>
                  <a:moveTo>
                    <a:pt x="1061" y="0"/>
                  </a:moveTo>
                  <a:cubicBezTo>
                    <a:pt x="740" y="0"/>
                    <a:pt x="428" y="167"/>
                    <a:pt x="256" y="464"/>
                  </a:cubicBezTo>
                  <a:cubicBezTo>
                    <a:pt x="1" y="907"/>
                    <a:pt x="152" y="1476"/>
                    <a:pt x="596" y="1732"/>
                  </a:cubicBezTo>
                  <a:cubicBezTo>
                    <a:pt x="738" y="1813"/>
                    <a:pt x="897" y="1856"/>
                    <a:pt x="1058" y="1856"/>
                  </a:cubicBezTo>
                  <a:cubicBezTo>
                    <a:pt x="1138" y="1856"/>
                    <a:pt x="1220" y="1846"/>
                    <a:pt x="1300" y="1824"/>
                  </a:cubicBezTo>
                  <a:cubicBezTo>
                    <a:pt x="1539" y="1761"/>
                    <a:pt x="1740" y="1608"/>
                    <a:pt x="1863" y="1393"/>
                  </a:cubicBezTo>
                  <a:cubicBezTo>
                    <a:pt x="2119" y="949"/>
                    <a:pt x="1968" y="381"/>
                    <a:pt x="1524" y="125"/>
                  </a:cubicBezTo>
                  <a:cubicBezTo>
                    <a:pt x="1378" y="40"/>
                    <a:pt x="1218"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7"/>
            <p:cNvSpPr/>
            <p:nvPr/>
          </p:nvSpPr>
          <p:spPr>
            <a:xfrm>
              <a:off x="3352325" y="1550125"/>
              <a:ext cx="53000" cy="46425"/>
            </a:xfrm>
            <a:custGeom>
              <a:rect b="b" l="l" r="r" t="t"/>
              <a:pathLst>
                <a:path extrusionOk="0" h="1857" w="2120">
                  <a:moveTo>
                    <a:pt x="1059" y="451"/>
                  </a:moveTo>
                  <a:cubicBezTo>
                    <a:pt x="1141" y="451"/>
                    <a:pt x="1223" y="470"/>
                    <a:pt x="1299" y="515"/>
                  </a:cubicBezTo>
                  <a:cubicBezTo>
                    <a:pt x="1529" y="647"/>
                    <a:pt x="1607" y="941"/>
                    <a:pt x="1475" y="1170"/>
                  </a:cubicBezTo>
                  <a:cubicBezTo>
                    <a:pt x="1386" y="1324"/>
                    <a:pt x="1224" y="1409"/>
                    <a:pt x="1058" y="1409"/>
                  </a:cubicBezTo>
                  <a:cubicBezTo>
                    <a:pt x="977" y="1409"/>
                    <a:pt x="895" y="1389"/>
                    <a:pt x="819" y="1346"/>
                  </a:cubicBezTo>
                  <a:cubicBezTo>
                    <a:pt x="591" y="1213"/>
                    <a:pt x="511" y="919"/>
                    <a:pt x="644" y="690"/>
                  </a:cubicBezTo>
                  <a:cubicBezTo>
                    <a:pt x="732" y="536"/>
                    <a:pt x="893" y="451"/>
                    <a:pt x="1059" y="451"/>
                  </a:cubicBezTo>
                  <a:close/>
                  <a:moveTo>
                    <a:pt x="1062" y="1"/>
                  </a:moveTo>
                  <a:cubicBezTo>
                    <a:pt x="741" y="1"/>
                    <a:pt x="428" y="167"/>
                    <a:pt x="256" y="464"/>
                  </a:cubicBezTo>
                  <a:cubicBezTo>
                    <a:pt x="1" y="908"/>
                    <a:pt x="152" y="1477"/>
                    <a:pt x="596" y="1733"/>
                  </a:cubicBezTo>
                  <a:cubicBezTo>
                    <a:pt x="742" y="1815"/>
                    <a:pt x="902" y="1856"/>
                    <a:pt x="1058" y="1856"/>
                  </a:cubicBezTo>
                  <a:cubicBezTo>
                    <a:pt x="1379" y="1856"/>
                    <a:pt x="1691" y="1690"/>
                    <a:pt x="1863" y="1392"/>
                  </a:cubicBezTo>
                  <a:cubicBezTo>
                    <a:pt x="2120" y="949"/>
                    <a:pt x="1968" y="381"/>
                    <a:pt x="1525" y="125"/>
                  </a:cubicBezTo>
                  <a:cubicBezTo>
                    <a:pt x="1379"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7"/>
            <p:cNvSpPr/>
            <p:nvPr/>
          </p:nvSpPr>
          <p:spPr>
            <a:xfrm>
              <a:off x="3275000" y="1234100"/>
              <a:ext cx="53000" cy="46400"/>
            </a:xfrm>
            <a:custGeom>
              <a:rect b="b" l="l" r="r" t="t"/>
              <a:pathLst>
                <a:path extrusionOk="0" h="1856" w="2120">
                  <a:moveTo>
                    <a:pt x="1060" y="448"/>
                  </a:moveTo>
                  <a:cubicBezTo>
                    <a:pt x="1143" y="448"/>
                    <a:pt x="1224" y="468"/>
                    <a:pt x="1300" y="512"/>
                  </a:cubicBezTo>
                  <a:cubicBezTo>
                    <a:pt x="1530" y="645"/>
                    <a:pt x="1609" y="939"/>
                    <a:pt x="1476" y="1167"/>
                  </a:cubicBezTo>
                  <a:cubicBezTo>
                    <a:pt x="1387" y="1321"/>
                    <a:pt x="1225" y="1407"/>
                    <a:pt x="1059" y="1407"/>
                  </a:cubicBezTo>
                  <a:cubicBezTo>
                    <a:pt x="978" y="1407"/>
                    <a:pt x="896" y="1387"/>
                    <a:pt x="821" y="1343"/>
                  </a:cubicBezTo>
                  <a:cubicBezTo>
                    <a:pt x="592" y="1210"/>
                    <a:pt x="512" y="917"/>
                    <a:pt x="645" y="688"/>
                  </a:cubicBezTo>
                  <a:cubicBezTo>
                    <a:pt x="733" y="533"/>
                    <a:pt x="894" y="448"/>
                    <a:pt x="1060" y="448"/>
                  </a:cubicBezTo>
                  <a:close/>
                  <a:moveTo>
                    <a:pt x="1062" y="1"/>
                  </a:moveTo>
                  <a:cubicBezTo>
                    <a:pt x="740" y="1"/>
                    <a:pt x="428" y="167"/>
                    <a:pt x="256" y="464"/>
                  </a:cubicBezTo>
                  <a:cubicBezTo>
                    <a:pt x="1" y="907"/>
                    <a:pt x="152" y="1476"/>
                    <a:pt x="596" y="1732"/>
                  </a:cubicBezTo>
                  <a:cubicBezTo>
                    <a:pt x="742" y="1815"/>
                    <a:pt x="901" y="1855"/>
                    <a:pt x="1058" y="1855"/>
                  </a:cubicBezTo>
                  <a:cubicBezTo>
                    <a:pt x="1380" y="1855"/>
                    <a:pt x="1692" y="1689"/>
                    <a:pt x="1863" y="1392"/>
                  </a:cubicBezTo>
                  <a:cubicBezTo>
                    <a:pt x="2119" y="949"/>
                    <a:pt x="1968" y="381"/>
                    <a:pt x="1524" y="125"/>
                  </a:cubicBezTo>
                  <a:cubicBezTo>
                    <a:pt x="1378"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7"/>
            <p:cNvSpPr/>
            <p:nvPr/>
          </p:nvSpPr>
          <p:spPr>
            <a:xfrm>
              <a:off x="3367675" y="1181700"/>
              <a:ext cx="50500" cy="46400"/>
            </a:xfrm>
            <a:custGeom>
              <a:rect b="b" l="l" r="r" t="t"/>
              <a:pathLst>
                <a:path extrusionOk="0" h="1856" w="2020">
                  <a:moveTo>
                    <a:pt x="963" y="447"/>
                  </a:moveTo>
                  <a:cubicBezTo>
                    <a:pt x="1046" y="447"/>
                    <a:pt x="1127" y="469"/>
                    <a:pt x="1202" y="511"/>
                  </a:cubicBezTo>
                  <a:cubicBezTo>
                    <a:pt x="1432" y="643"/>
                    <a:pt x="1511" y="936"/>
                    <a:pt x="1378" y="1166"/>
                  </a:cubicBezTo>
                  <a:cubicBezTo>
                    <a:pt x="1289" y="1320"/>
                    <a:pt x="1127" y="1406"/>
                    <a:pt x="961" y="1406"/>
                  </a:cubicBezTo>
                  <a:cubicBezTo>
                    <a:pt x="880" y="1406"/>
                    <a:pt x="798" y="1385"/>
                    <a:pt x="723" y="1342"/>
                  </a:cubicBezTo>
                  <a:cubicBezTo>
                    <a:pt x="611" y="1277"/>
                    <a:pt x="532" y="1173"/>
                    <a:pt x="499" y="1050"/>
                  </a:cubicBezTo>
                  <a:cubicBezTo>
                    <a:pt x="466" y="927"/>
                    <a:pt x="483" y="799"/>
                    <a:pt x="547" y="688"/>
                  </a:cubicBezTo>
                  <a:cubicBezTo>
                    <a:pt x="611" y="576"/>
                    <a:pt x="714" y="497"/>
                    <a:pt x="838" y="464"/>
                  </a:cubicBezTo>
                  <a:cubicBezTo>
                    <a:pt x="879" y="453"/>
                    <a:pt x="921" y="447"/>
                    <a:pt x="963" y="447"/>
                  </a:cubicBezTo>
                  <a:close/>
                  <a:moveTo>
                    <a:pt x="963" y="0"/>
                  </a:moveTo>
                  <a:cubicBezTo>
                    <a:pt x="882" y="0"/>
                    <a:pt x="800" y="11"/>
                    <a:pt x="720" y="33"/>
                  </a:cubicBezTo>
                  <a:cubicBezTo>
                    <a:pt x="482" y="95"/>
                    <a:pt x="280" y="249"/>
                    <a:pt x="157" y="464"/>
                  </a:cubicBezTo>
                  <a:cubicBezTo>
                    <a:pt x="33" y="678"/>
                    <a:pt x="0" y="927"/>
                    <a:pt x="65" y="1167"/>
                  </a:cubicBezTo>
                  <a:cubicBezTo>
                    <a:pt x="129" y="1406"/>
                    <a:pt x="283" y="1606"/>
                    <a:pt x="498" y="1730"/>
                  </a:cubicBezTo>
                  <a:cubicBezTo>
                    <a:pt x="644" y="1814"/>
                    <a:pt x="803" y="1855"/>
                    <a:pt x="960" y="1855"/>
                  </a:cubicBezTo>
                  <a:cubicBezTo>
                    <a:pt x="1281" y="1855"/>
                    <a:pt x="1593" y="1689"/>
                    <a:pt x="1763" y="1392"/>
                  </a:cubicBezTo>
                  <a:cubicBezTo>
                    <a:pt x="2019" y="949"/>
                    <a:pt x="1867" y="381"/>
                    <a:pt x="1424" y="125"/>
                  </a:cubicBezTo>
                  <a:cubicBezTo>
                    <a:pt x="1282" y="42"/>
                    <a:pt x="1124" y="0"/>
                    <a:pt x="9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7"/>
            <p:cNvSpPr/>
            <p:nvPr/>
          </p:nvSpPr>
          <p:spPr>
            <a:xfrm>
              <a:off x="3729600" y="1677400"/>
              <a:ext cx="53000" cy="46375"/>
            </a:xfrm>
            <a:custGeom>
              <a:rect b="b" l="l" r="r" t="t"/>
              <a:pathLst>
                <a:path extrusionOk="0" h="1855" w="2120">
                  <a:moveTo>
                    <a:pt x="1060" y="448"/>
                  </a:moveTo>
                  <a:cubicBezTo>
                    <a:pt x="1142" y="448"/>
                    <a:pt x="1224" y="469"/>
                    <a:pt x="1299" y="512"/>
                  </a:cubicBezTo>
                  <a:cubicBezTo>
                    <a:pt x="1528" y="644"/>
                    <a:pt x="1607" y="938"/>
                    <a:pt x="1475" y="1167"/>
                  </a:cubicBezTo>
                  <a:cubicBezTo>
                    <a:pt x="1386" y="1321"/>
                    <a:pt x="1224" y="1407"/>
                    <a:pt x="1058" y="1407"/>
                  </a:cubicBezTo>
                  <a:cubicBezTo>
                    <a:pt x="977" y="1407"/>
                    <a:pt x="894" y="1387"/>
                    <a:pt x="819" y="1343"/>
                  </a:cubicBezTo>
                  <a:cubicBezTo>
                    <a:pt x="590" y="1210"/>
                    <a:pt x="511" y="917"/>
                    <a:pt x="644" y="688"/>
                  </a:cubicBezTo>
                  <a:cubicBezTo>
                    <a:pt x="733" y="534"/>
                    <a:pt x="894" y="448"/>
                    <a:pt x="1060" y="448"/>
                  </a:cubicBezTo>
                  <a:close/>
                  <a:moveTo>
                    <a:pt x="1061" y="1"/>
                  </a:moveTo>
                  <a:cubicBezTo>
                    <a:pt x="740" y="1"/>
                    <a:pt x="428" y="167"/>
                    <a:pt x="256" y="464"/>
                  </a:cubicBezTo>
                  <a:cubicBezTo>
                    <a:pt x="1" y="908"/>
                    <a:pt x="152" y="1476"/>
                    <a:pt x="596" y="1731"/>
                  </a:cubicBezTo>
                  <a:cubicBezTo>
                    <a:pt x="741" y="1815"/>
                    <a:pt x="901" y="1855"/>
                    <a:pt x="1058" y="1855"/>
                  </a:cubicBezTo>
                  <a:cubicBezTo>
                    <a:pt x="1379" y="1855"/>
                    <a:pt x="1691" y="1689"/>
                    <a:pt x="1863" y="1393"/>
                  </a:cubicBezTo>
                  <a:cubicBezTo>
                    <a:pt x="2119" y="949"/>
                    <a:pt x="1966" y="380"/>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27"/>
            <p:cNvSpPr/>
            <p:nvPr/>
          </p:nvSpPr>
          <p:spPr>
            <a:xfrm>
              <a:off x="4392625" y="1499050"/>
              <a:ext cx="50525" cy="46350"/>
            </a:xfrm>
            <a:custGeom>
              <a:rect b="b" l="l" r="r" t="t"/>
              <a:pathLst>
                <a:path extrusionOk="0" h="1854" w="2021">
                  <a:moveTo>
                    <a:pt x="962" y="447"/>
                  </a:moveTo>
                  <a:cubicBezTo>
                    <a:pt x="1043" y="447"/>
                    <a:pt x="1126" y="468"/>
                    <a:pt x="1201" y="509"/>
                  </a:cubicBezTo>
                  <a:cubicBezTo>
                    <a:pt x="1430" y="642"/>
                    <a:pt x="1508" y="936"/>
                    <a:pt x="1376" y="1165"/>
                  </a:cubicBezTo>
                  <a:cubicBezTo>
                    <a:pt x="1288" y="1318"/>
                    <a:pt x="1127" y="1404"/>
                    <a:pt x="961" y="1404"/>
                  </a:cubicBezTo>
                  <a:cubicBezTo>
                    <a:pt x="880" y="1404"/>
                    <a:pt x="797" y="1384"/>
                    <a:pt x="721" y="1340"/>
                  </a:cubicBezTo>
                  <a:cubicBezTo>
                    <a:pt x="610" y="1277"/>
                    <a:pt x="531" y="1173"/>
                    <a:pt x="497" y="1049"/>
                  </a:cubicBezTo>
                  <a:cubicBezTo>
                    <a:pt x="465" y="926"/>
                    <a:pt x="482" y="797"/>
                    <a:pt x="545" y="687"/>
                  </a:cubicBezTo>
                  <a:cubicBezTo>
                    <a:pt x="635" y="533"/>
                    <a:pt x="796" y="447"/>
                    <a:pt x="962" y="447"/>
                  </a:cubicBezTo>
                  <a:close/>
                  <a:moveTo>
                    <a:pt x="961" y="0"/>
                  </a:moveTo>
                  <a:cubicBezTo>
                    <a:pt x="641" y="0"/>
                    <a:pt x="329" y="166"/>
                    <a:pt x="157" y="464"/>
                  </a:cubicBezTo>
                  <a:cubicBezTo>
                    <a:pt x="34" y="678"/>
                    <a:pt x="1" y="928"/>
                    <a:pt x="65" y="1167"/>
                  </a:cubicBezTo>
                  <a:cubicBezTo>
                    <a:pt x="130" y="1406"/>
                    <a:pt x="284" y="1607"/>
                    <a:pt x="498" y="1730"/>
                  </a:cubicBezTo>
                  <a:cubicBezTo>
                    <a:pt x="644" y="1814"/>
                    <a:pt x="802" y="1853"/>
                    <a:pt x="960" y="1853"/>
                  </a:cubicBezTo>
                  <a:cubicBezTo>
                    <a:pt x="1281" y="1853"/>
                    <a:pt x="1593" y="1687"/>
                    <a:pt x="1765" y="1392"/>
                  </a:cubicBezTo>
                  <a:cubicBezTo>
                    <a:pt x="2021" y="950"/>
                    <a:pt x="1867" y="381"/>
                    <a:pt x="1425" y="125"/>
                  </a:cubicBezTo>
                  <a:cubicBezTo>
                    <a:pt x="1279" y="41"/>
                    <a:pt x="1119" y="0"/>
                    <a:pt x="9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7"/>
            <p:cNvSpPr/>
            <p:nvPr/>
          </p:nvSpPr>
          <p:spPr>
            <a:xfrm>
              <a:off x="4216025" y="592100"/>
              <a:ext cx="52975" cy="46375"/>
            </a:xfrm>
            <a:custGeom>
              <a:rect b="b" l="l" r="r" t="t"/>
              <a:pathLst>
                <a:path extrusionOk="0" h="1855" w="2119">
                  <a:moveTo>
                    <a:pt x="1062" y="449"/>
                  </a:moveTo>
                  <a:cubicBezTo>
                    <a:pt x="1142" y="449"/>
                    <a:pt x="1223" y="470"/>
                    <a:pt x="1301" y="514"/>
                  </a:cubicBezTo>
                  <a:cubicBezTo>
                    <a:pt x="1529" y="647"/>
                    <a:pt x="1607" y="940"/>
                    <a:pt x="1475" y="1169"/>
                  </a:cubicBezTo>
                  <a:cubicBezTo>
                    <a:pt x="1387" y="1323"/>
                    <a:pt x="1226" y="1409"/>
                    <a:pt x="1060" y="1409"/>
                  </a:cubicBezTo>
                  <a:cubicBezTo>
                    <a:pt x="979" y="1409"/>
                    <a:pt x="896" y="1388"/>
                    <a:pt x="820" y="1344"/>
                  </a:cubicBezTo>
                  <a:cubicBezTo>
                    <a:pt x="591" y="1212"/>
                    <a:pt x="514" y="919"/>
                    <a:pt x="645" y="689"/>
                  </a:cubicBezTo>
                  <a:cubicBezTo>
                    <a:pt x="735" y="535"/>
                    <a:pt x="895" y="449"/>
                    <a:pt x="1062" y="449"/>
                  </a:cubicBezTo>
                  <a:close/>
                  <a:moveTo>
                    <a:pt x="1061" y="1"/>
                  </a:moveTo>
                  <a:cubicBezTo>
                    <a:pt x="740" y="1"/>
                    <a:pt x="428" y="167"/>
                    <a:pt x="256" y="464"/>
                  </a:cubicBezTo>
                  <a:cubicBezTo>
                    <a:pt x="0" y="908"/>
                    <a:pt x="151" y="1476"/>
                    <a:pt x="595" y="1732"/>
                  </a:cubicBezTo>
                  <a:cubicBezTo>
                    <a:pt x="741" y="1815"/>
                    <a:pt x="901" y="1855"/>
                    <a:pt x="1057" y="1855"/>
                  </a:cubicBezTo>
                  <a:cubicBezTo>
                    <a:pt x="1379" y="1855"/>
                    <a:pt x="1692"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7"/>
            <p:cNvSpPr/>
            <p:nvPr/>
          </p:nvSpPr>
          <p:spPr>
            <a:xfrm>
              <a:off x="4015550" y="718925"/>
              <a:ext cx="53025" cy="46400"/>
            </a:xfrm>
            <a:custGeom>
              <a:rect b="b" l="l" r="r" t="t"/>
              <a:pathLst>
                <a:path extrusionOk="0" h="1856" w="2121">
                  <a:moveTo>
                    <a:pt x="1062" y="448"/>
                  </a:moveTo>
                  <a:cubicBezTo>
                    <a:pt x="1142" y="448"/>
                    <a:pt x="1226" y="469"/>
                    <a:pt x="1301" y="512"/>
                  </a:cubicBezTo>
                  <a:cubicBezTo>
                    <a:pt x="1529" y="645"/>
                    <a:pt x="1608" y="939"/>
                    <a:pt x="1476" y="1167"/>
                  </a:cubicBezTo>
                  <a:cubicBezTo>
                    <a:pt x="1387" y="1321"/>
                    <a:pt x="1226" y="1407"/>
                    <a:pt x="1060" y="1407"/>
                  </a:cubicBezTo>
                  <a:cubicBezTo>
                    <a:pt x="979" y="1407"/>
                    <a:pt x="896" y="1387"/>
                    <a:pt x="821" y="1343"/>
                  </a:cubicBezTo>
                  <a:cubicBezTo>
                    <a:pt x="591" y="1210"/>
                    <a:pt x="514" y="917"/>
                    <a:pt x="645" y="688"/>
                  </a:cubicBezTo>
                  <a:cubicBezTo>
                    <a:pt x="735" y="533"/>
                    <a:pt x="896" y="448"/>
                    <a:pt x="1062" y="448"/>
                  </a:cubicBezTo>
                  <a:close/>
                  <a:moveTo>
                    <a:pt x="1062" y="1"/>
                  </a:moveTo>
                  <a:cubicBezTo>
                    <a:pt x="741" y="1"/>
                    <a:pt x="429" y="167"/>
                    <a:pt x="257" y="464"/>
                  </a:cubicBezTo>
                  <a:cubicBezTo>
                    <a:pt x="0" y="908"/>
                    <a:pt x="153" y="1476"/>
                    <a:pt x="595" y="1732"/>
                  </a:cubicBezTo>
                  <a:cubicBezTo>
                    <a:pt x="742" y="1815"/>
                    <a:pt x="901" y="1855"/>
                    <a:pt x="1059" y="1855"/>
                  </a:cubicBezTo>
                  <a:cubicBezTo>
                    <a:pt x="1380" y="1855"/>
                    <a:pt x="1692" y="1689"/>
                    <a:pt x="1865" y="1392"/>
                  </a:cubicBezTo>
                  <a:cubicBezTo>
                    <a:pt x="2120" y="949"/>
                    <a:pt x="1967" y="381"/>
                    <a:pt x="1525" y="125"/>
                  </a:cubicBezTo>
                  <a:cubicBezTo>
                    <a:pt x="1379" y="41"/>
                    <a:pt x="1220"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7"/>
            <p:cNvSpPr/>
            <p:nvPr/>
          </p:nvSpPr>
          <p:spPr>
            <a:xfrm>
              <a:off x="3636450" y="661950"/>
              <a:ext cx="50550" cy="46450"/>
            </a:xfrm>
            <a:custGeom>
              <a:rect b="b" l="l" r="r" t="t"/>
              <a:pathLst>
                <a:path extrusionOk="0" h="1858" w="2022">
                  <a:moveTo>
                    <a:pt x="1060" y="448"/>
                  </a:moveTo>
                  <a:cubicBezTo>
                    <a:pt x="1143" y="448"/>
                    <a:pt x="1224" y="470"/>
                    <a:pt x="1299" y="514"/>
                  </a:cubicBezTo>
                  <a:cubicBezTo>
                    <a:pt x="1411" y="578"/>
                    <a:pt x="1489" y="682"/>
                    <a:pt x="1523" y="805"/>
                  </a:cubicBezTo>
                  <a:cubicBezTo>
                    <a:pt x="1557" y="929"/>
                    <a:pt x="1539" y="1057"/>
                    <a:pt x="1475" y="1168"/>
                  </a:cubicBezTo>
                  <a:cubicBezTo>
                    <a:pt x="1411" y="1279"/>
                    <a:pt x="1307" y="1358"/>
                    <a:pt x="1183" y="1392"/>
                  </a:cubicBezTo>
                  <a:cubicBezTo>
                    <a:pt x="1142" y="1403"/>
                    <a:pt x="1101" y="1408"/>
                    <a:pt x="1059" y="1408"/>
                  </a:cubicBezTo>
                  <a:cubicBezTo>
                    <a:pt x="976" y="1408"/>
                    <a:pt x="895" y="1386"/>
                    <a:pt x="821" y="1343"/>
                  </a:cubicBezTo>
                  <a:cubicBezTo>
                    <a:pt x="592" y="1211"/>
                    <a:pt x="512" y="918"/>
                    <a:pt x="645" y="688"/>
                  </a:cubicBezTo>
                  <a:cubicBezTo>
                    <a:pt x="733" y="534"/>
                    <a:pt x="894" y="448"/>
                    <a:pt x="1060" y="448"/>
                  </a:cubicBezTo>
                  <a:close/>
                  <a:moveTo>
                    <a:pt x="1060" y="1"/>
                  </a:moveTo>
                  <a:cubicBezTo>
                    <a:pt x="740" y="1"/>
                    <a:pt x="428" y="167"/>
                    <a:pt x="256" y="464"/>
                  </a:cubicBezTo>
                  <a:cubicBezTo>
                    <a:pt x="1" y="908"/>
                    <a:pt x="152" y="1476"/>
                    <a:pt x="596" y="1733"/>
                  </a:cubicBezTo>
                  <a:cubicBezTo>
                    <a:pt x="739" y="1814"/>
                    <a:pt x="897" y="1857"/>
                    <a:pt x="1058" y="1857"/>
                  </a:cubicBezTo>
                  <a:cubicBezTo>
                    <a:pt x="1138" y="1857"/>
                    <a:pt x="1220" y="1846"/>
                    <a:pt x="1301" y="1824"/>
                  </a:cubicBezTo>
                  <a:cubicBezTo>
                    <a:pt x="1540" y="1759"/>
                    <a:pt x="1741" y="1606"/>
                    <a:pt x="1864" y="1392"/>
                  </a:cubicBezTo>
                  <a:cubicBezTo>
                    <a:pt x="1988" y="1177"/>
                    <a:pt x="2022" y="929"/>
                    <a:pt x="1958" y="688"/>
                  </a:cubicBezTo>
                  <a:cubicBezTo>
                    <a:pt x="1893" y="449"/>
                    <a:pt x="1739" y="249"/>
                    <a:pt x="1524" y="125"/>
                  </a:cubicBezTo>
                  <a:cubicBezTo>
                    <a:pt x="1378" y="41"/>
                    <a:pt x="1218" y="1"/>
                    <a:pt x="10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7"/>
            <p:cNvSpPr/>
            <p:nvPr/>
          </p:nvSpPr>
          <p:spPr>
            <a:xfrm>
              <a:off x="3442850" y="604800"/>
              <a:ext cx="52975" cy="46475"/>
            </a:xfrm>
            <a:custGeom>
              <a:rect b="b" l="l" r="r" t="t"/>
              <a:pathLst>
                <a:path extrusionOk="0" h="1859" w="2119">
                  <a:moveTo>
                    <a:pt x="1061" y="451"/>
                  </a:moveTo>
                  <a:cubicBezTo>
                    <a:pt x="1143" y="451"/>
                    <a:pt x="1226" y="473"/>
                    <a:pt x="1301" y="516"/>
                  </a:cubicBezTo>
                  <a:cubicBezTo>
                    <a:pt x="1412" y="580"/>
                    <a:pt x="1491" y="684"/>
                    <a:pt x="1524" y="808"/>
                  </a:cubicBezTo>
                  <a:cubicBezTo>
                    <a:pt x="1556" y="931"/>
                    <a:pt x="1540" y="1059"/>
                    <a:pt x="1476" y="1170"/>
                  </a:cubicBezTo>
                  <a:cubicBezTo>
                    <a:pt x="1387" y="1324"/>
                    <a:pt x="1226" y="1410"/>
                    <a:pt x="1060" y="1410"/>
                  </a:cubicBezTo>
                  <a:cubicBezTo>
                    <a:pt x="979" y="1410"/>
                    <a:pt x="896" y="1389"/>
                    <a:pt x="821" y="1346"/>
                  </a:cubicBezTo>
                  <a:cubicBezTo>
                    <a:pt x="591" y="1213"/>
                    <a:pt x="513" y="920"/>
                    <a:pt x="645" y="691"/>
                  </a:cubicBezTo>
                  <a:cubicBezTo>
                    <a:pt x="709" y="579"/>
                    <a:pt x="813" y="500"/>
                    <a:pt x="937" y="467"/>
                  </a:cubicBezTo>
                  <a:cubicBezTo>
                    <a:pt x="977" y="456"/>
                    <a:pt x="1019" y="451"/>
                    <a:pt x="1061" y="451"/>
                  </a:cubicBezTo>
                  <a:close/>
                  <a:moveTo>
                    <a:pt x="1062" y="0"/>
                  </a:moveTo>
                  <a:cubicBezTo>
                    <a:pt x="981" y="0"/>
                    <a:pt x="900" y="11"/>
                    <a:pt x="820" y="32"/>
                  </a:cubicBezTo>
                  <a:cubicBezTo>
                    <a:pt x="581" y="97"/>
                    <a:pt x="380" y="251"/>
                    <a:pt x="257" y="466"/>
                  </a:cubicBezTo>
                  <a:cubicBezTo>
                    <a:pt x="1" y="909"/>
                    <a:pt x="152" y="1478"/>
                    <a:pt x="596" y="1733"/>
                  </a:cubicBezTo>
                  <a:cubicBezTo>
                    <a:pt x="742" y="1818"/>
                    <a:pt x="901" y="1858"/>
                    <a:pt x="1058" y="1858"/>
                  </a:cubicBezTo>
                  <a:cubicBezTo>
                    <a:pt x="1378" y="1858"/>
                    <a:pt x="1690" y="1691"/>
                    <a:pt x="1862" y="1393"/>
                  </a:cubicBezTo>
                  <a:cubicBezTo>
                    <a:pt x="2118" y="949"/>
                    <a:pt x="1967" y="381"/>
                    <a:pt x="1523" y="125"/>
                  </a:cubicBezTo>
                  <a:cubicBezTo>
                    <a:pt x="1380" y="42"/>
                    <a:pt x="1222"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7"/>
            <p:cNvSpPr/>
            <p:nvPr/>
          </p:nvSpPr>
          <p:spPr>
            <a:xfrm>
              <a:off x="3301925" y="954900"/>
              <a:ext cx="50525" cy="46375"/>
            </a:xfrm>
            <a:custGeom>
              <a:rect b="b" l="l" r="r" t="t"/>
              <a:pathLst>
                <a:path extrusionOk="0" h="1855" w="2021">
                  <a:moveTo>
                    <a:pt x="962" y="448"/>
                  </a:moveTo>
                  <a:cubicBezTo>
                    <a:pt x="1045" y="448"/>
                    <a:pt x="1128" y="469"/>
                    <a:pt x="1200" y="510"/>
                  </a:cubicBezTo>
                  <a:cubicBezTo>
                    <a:pt x="1429" y="643"/>
                    <a:pt x="1509" y="937"/>
                    <a:pt x="1376" y="1166"/>
                  </a:cubicBezTo>
                  <a:cubicBezTo>
                    <a:pt x="1311" y="1277"/>
                    <a:pt x="1209" y="1356"/>
                    <a:pt x="1085" y="1389"/>
                  </a:cubicBezTo>
                  <a:cubicBezTo>
                    <a:pt x="1044" y="1400"/>
                    <a:pt x="1002" y="1405"/>
                    <a:pt x="961" y="1405"/>
                  </a:cubicBezTo>
                  <a:cubicBezTo>
                    <a:pt x="878" y="1405"/>
                    <a:pt x="796" y="1384"/>
                    <a:pt x="722" y="1341"/>
                  </a:cubicBezTo>
                  <a:cubicBezTo>
                    <a:pt x="610" y="1277"/>
                    <a:pt x="532" y="1174"/>
                    <a:pt x="498" y="1050"/>
                  </a:cubicBezTo>
                  <a:cubicBezTo>
                    <a:pt x="464" y="927"/>
                    <a:pt x="482" y="798"/>
                    <a:pt x="546" y="687"/>
                  </a:cubicBezTo>
                  <a:cubicBezTo>
                    <a:pt x="610" y="577"/>
                    <a:pt x="714" y="497"/>
                    <a:pt x="838" y="464"/>
                  </a:cubicBezTo>
                  <a:cubicBezTo>
                    <a:pt x="878" y="453"/>
                    <a:pt x="920" y="448"/>
                    <a:pt x="962" y="448"/>
                  </a:cubicBezTo>
                  <a:close/>
                  <a:moveTo>
                    <a:pt x="962" y="0"/>
                  </a:moveTo>
                  <a:cubicBezTo>
                    <a:pt x="642" y="0"/>
                    <a:pt x="330" y="166"/>
                    <a:pt x="158" y="464"/>
                  </a:cubicBezTo>
                  <a:cubicBezTo>
                    <a:pt x="35" y="678"/>
                    <a:pt x="0" y="927"/>
                    <a:pt x="66" y="1167"/>
                  </a:cubicBezTo>
                  <a:cubicBezTo>
                    <a:pt x="130" y="1405"/>
                    <a:pt x="283" y="1607"/>
                    <a:pt x="498" y="1730"/>
                  </a:cubicBezTo>
                  <a:cubicBezTo>
                    <a:pt x="641" y="1814"/>
                    <a:pt x="800" y="1855"/>
                    <a:pt x="961" y="1855"/>
                  </a:cubicBezTo>
                  <a:cubicBezTo>
                    <a:pt x="1041" y="1855"/>
                    <a:pt x="1122" y="1844"/>
                    <a:pt x="1202" y="1826"/>
                  </a:cubicBezTo>
                  <a:cubicBezTo>
                    <a:pt x="1440" y="1761"/>
                    <a:pt x="1642" y="1607"/>
                    <a:pt x="1765" y="1392"/>
                  </a:cubicBezTo>
                  <a:cubicBezTo>
                    <a:pt x="2020" y="949"/>
                    <a:pt x="1869" y="380"/>
                    <a:pt x="1425" y="124"/>
                  </a:cubicBezTo>
                  <a:cubicBezTo>
                    <a:pt x="1279" y="40"/>
                    <a:pt x="1120"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7"/>
            <p:cNvSpPr/>
            <p:nvPr/>
          </p:nvSpPr>
          <p:spPr>
            <a:xfrm>
              <a:off x="3287150" y="1128625"/>
              <a:ext cx="50550" cy="46425"/>
            </a:xfrm>
            <a:custGeom>
              <a:rect b="b" l="l" r="r" t="t"/>
              <a:pathLst>
                <a:path extrusionOk="0" h="1857" w="2022">
                  <a:moveTo>
                    <a:pt x="1061" y="449"/>
                  </a:moveTo>
                  <a:cubicBezTo>
                    <a:pt x="1141" y="449"/>
                    <a:pt x="1225" y="470"/>
                    <a:pt x="1300" y="515"/>
                  </a:cubicBezTo>
                  <a:cubicBezTo>
                    <a:pt x="1410" y="579"/>
                    <a:pt x="1490" y="682"/>
                    <a:pt x="1523" y="806"/>
                  </a:cubicBezTo>
                  <a:cubicBezTo>
                    <a:pt x="1557" y="929"/>
                    <a:pt x="1539" y="1058"/>
                    <a:pt x="1475" y="1169"/>
                  </a:cubicBezTo>
                  <a:cubicBezTo>
                    <a:pt x="1410" y="1280"/>
                    <a:pt x="1307" y="1359"/>
                    <a:pt x="1184" y="1392"/>
                  </a:cubicBezTo>
                  <a:cubicBezTo>
                    <a:pt x="1143" y="1404"/>
                    <a:pt x="1101" y="1409"/>
                    <a:pt x="1060" y="1409"/>
                  </a:cubicBezTo>
                  <a:cubicBezTo>
                    <a:pt x="977" y="1409"/>
                    <a:pt x="895" y="1387"/>
                    <a:pt x="821" y="1344"/>
                  </a:cubicBezTo>
                  <a:cubicBezTo>
                    <a:pt x="592" y="1212"/>
                    <a:pt x="513" y="918"/>
                    <a:pt x="646" y="689"/>
                  </a:cubicBezTo>
                  <a:cubicBezTo>
                    <a:pt x="734" y="534"/>
                    <a:pt x="895" y="449"/>
                    <a:pt x="1061" y="449"/>
                  </a:cubicBezTo>
                  <a:close/>
                  <a:moveTo>
                    <a:pt x="1061" y="0"/>
                  </a:moveTo>
                  <a:cubicBezTo>
                    <a:pt x="740" y="0"/>
                    <a:pt x="428" y="166"/>
                    <a:pt x="257" y="464"/>
                  </a:cubicBezTo>
                  <a:cubicBezTo>
                    <a:pt x="0" y="908"/>
                    <a:pt x="153" y="1476"/>
                    <a:pt x="596" y="1732"/>
                  </a:cubicBezTo>
                  <a:cubicBezTo>
                    <a:pt x="739" y="1814"/>
                    <a:pt x="898" y="1856"/>
                    <a:pt x="1059" y="1856"/>
                  </a:cubicBezTo>
                  <a:cubicBezTo>
                    <a:pt x="1139" y="1856"/>
                    <a:pt x="1221" y="1846"/>
                    <a:pt x="1302" y="1823"/>
                  </a:cubicBezTo>
                  <a:cubicBezTo>
                    <a:pt x="1541" y="1760"/>
                    <a:pt x="1742" y="1606"/>
                    <a:pt x="1865" y="1391"/>
                  </a:cubicBezTo>
                  <a:cubicBezTo>
                    <a:pt x="1988" y="1177"/>
                    <a:pt x="2022" y="928"/>
                    <a:pt x="1957" y="688"/>
                  </a:cubicBezTo>
                  <a:cubicBezTo>
                    <a:pt x="1893" y="449"/>
                    <a:pt x="1740" y="248"/>
                    <a:pt x="1525" y="125"/>
                  </a:cubicBezTo>
                  <a:cubicBezTo>
                    <a:pt x="1379" y="40"/>
                    <a:pt x="1219"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7"/>
            <p:cNvSpPr/>
            <p:nvPr/>
          </p:nvSpPr>
          <p:spPr>
            <a:xfrm>
              <a:off x="3561550" y="608775"/>
              <a:ext cx="52975" cy="46400"/>
            </a:xfrm>
            <a:custGeom>
              <a:rect b="b" l="l" r="r" t="t"/>
              <a:pathLst>
                <a:path extrusionOk="0" h="1856" w="2119">
                  <a:moveTo>
                    <a:pt x="1058" y="448"/>
                  </a:moveTo>
                  <a:cubicBezTo>
                    <a:pt x="1140" y="448"/>
                    <a:pt x="1224" y="468"/>
                    <a:pt x="1299" y="512"/>
                  </a:cubicBezTo>
                  <a:cubicBezTo>
                    <a:pt x="1528" y="645"/>
                    <a:pt x="1606" y="939"/>
                    <a:pt x="1474" y="1169"/>
                  </a:cubicBezTo>
                  <a:cubicBezTo>
                    <a:pt x="1385" y="1322"/>
                    <a:pt x="1223" y="1407"/>
                    <a:pt x="1057" y="1407"/>
                  </a:cubicBezTo>
                  <a:cubicBezTo>
                    <a:pt x="976" y="1407"/>
                    <a:pt x="893" y="1387"/>
                    <a:pt x="818" y="1343"/>
                  </a:cubicBezTo>
                  <a:cubicBezTo>
                    <a:pt x="590" y="1211"/>
                    <a:pt x="511" y="918"/>
                    <a:pt x="643" y="688"/>
                  </a:cubicBezTo>
                  <a:cubicBezTo>
                    <a:pt x="731" y="534"/>
                    <a:pt x="892" y="448"/>
                    <a:pt x="1058" y="448"/>
                  </a:cubicBezTo>
                  <a:close/>
                  <a:moveTo>
                    <a:pt x="1061" y="0"/>
                  </a:moveTo>
                  <a:cubicBezTo>
                    <a:pt x="740" y="0"/>
                    <a:pt x="427" y="167"/>
                    <a:pt x="255" y="463"/>
                  </a:cubicBezTo>
                  <a:cubicBezTo>
                    <a:pt x="0" y="907"/>
                    <a:pt x="151" y="1475"/>
                    <a:pt x="595" y="1731"/>
                  </a:cubicBezTo>
                  <a:cubicBezTo>
                    <a:pt x="738" y="1813"/>
                    <a:pt x="897" y="1856"/>
                    <a:pt x="1057" y="1856"/>
                  </a:cubicBezTo>
                  <a:cubicBezTo>
                    <a:pt x="1138" y="1856"/>
                    <a:pt x="1218" y="1845"/>
                    <a:pt x="1299" y="1825"/>
                  </a:cubicBezTo>
                  <a:cubicBezTo>
                    <a:pt x="1539" y="1760"/>
                    <a:pt x="1738" y="1606"/>
                    <a:pt x="1863" y="1392"/>
                  </a:cubicBezTo>
                  <a:cubicBezTo>
                    <a:pt x="2119" y="949"/>
                    <a:pt x="1968" y="380"/>
                    <a:pt x="1524" y="124"/>
                  </a:cubicBezTo>
                  <a:cubicBezTo>
                    <a:pt x="1378" y="40"/>
                    <a:pt x="1218"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7"/>
            <p:cNvSpPr/>
            <p:nvPr/>
          </p:nvSpPr>
          <p:spPr>
            <a:xfrm>
              <a:off x="4346000" y="1061675"/>
              <a:ext cx="52975" cy="46400"/>
            </a:xfrm>
            <a:custGeom>
              <a:rect b="b" l="l" r="r" t="t"/>
              <a:pathLst>
                <a:path extrusionOk="0" h="1856" w="2119">
                  <a:moveTo>
                    <a:pt x="1061" y="449"/>
                  </a:moveTo>
                  <a:cubicBezTo>
                    <a:pt x="1142" y="449"/>
                    <a:pt x="1224" y="470"/>
                    <a:pt x="1299" y="512"/>
                  </a:cubicBezTo>
                  <a:cubicBezTo>
                    <a:pt x="1529" y="645"/>
                    <a:pt x="1606" y="938"/>
                    <a:pt x="1475" y="1168"/>
                  </a:cubicBezTo>
                  <a:cubicBezTo>
                    <a:pt x="1386" y="1321"/>
                    <a:pt x="1225" y="1407"/>
                    <a:pt x="1060" y="1407"/>
                  </a:cubicBezTo>
                  <a:cubicBezTo>
                    <a:pt x="978" y="1407"/>
                    <a:pt x="896" y="1386"/>
                    <a:pt x="820" y="1343"/>
                  </a:cubicBezTo>
                  <a:cubicBezTo>
                    <a:pt x="709" y="1280"/>
                    <a:pt x="629" y="1175"/>
                    <a:pt x="596" y="1052"/>
                  </a:cubicBezTo>
                  <a:cubicBezTo>
                    <a:pt x="564" y="929"/>
                    <a:pt x="580" y="800"/>
                    <a:pt x="644" y="690"/>
                  </a:cubicBezTo>
                  <a:cubicBezTo>
                    <a:pt x="734" y="535"/>
                    <a:pt x="895" y="449"/>
                    <a:pt x="1061" y="449"/>
                  </a:cubicBezTo>
                  <a:close/>
                  <a:moveTo>
                    <a:pt x="1061" y="1"/>
                  </a:moveTo>
                  <a:cubicBezTo>
                    <a:pt x="740" y="1"/>
                    <a:pt x="428" y="167"/>
                    <a:pt x="256" y="464"/>
                  </a:cubicBezTo>
                  <a:cubicBezTo>
                    <a:pt x="0" y="907"/>
                    <a:pt x="151" y="1476"/>
                    <a:pt x="595" y="1732"/>
                  </a:cubicBezTo>
                  <a:cubicBezTo>
                    <a:pt x="741" y="1815"/>
                    <a:pt x="901" y="1855"/>
                    <a:pt x="1057" y="1855"/>
                  </a:cubicBezTo>
                  <a:cubicBezTo>
                    <a:pt x="1379" y="1855"/>
                    <a:pt x="1691"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7"/>
            <p:cNvSpPr/>
            <p:nvPr/>
          </p:nvSpPr>
          <p:spPr>
            <a:xfrm>
              <a:off x="4289025" y="863625"/>
              <a:ext cx="53000" cy="46375"/>
            </a:xfrm>
            <a:custGeom>
              <a:rect b="b" l="l" r="r" t="t"/>
              <a:pathLst>
                <a:path extrusionOk="0" h="1855" w="2120">
                  <a:moveTo>
                    <a:pt x="1061" y="448"/>
                  </a:moveTo>
                  <a:cubicBezTo>
                    <a:pt x="1143" y="448"/>
                    <a:pt x="1224" y="470"/>
                    <a:pt x="1299" y="511"/>
                  </a:cubicBezTo>
                  <a:cubicBezTo>
                    <a:pt x="1529" y="643"/>
                    <a:pt x="1606" y="937"/>
                    <a:pt x="1475" y="1167"/>
                  </a:cubicBezTo>
                  <a:cubicBezTo>
                    <a:pt x="1386" y="1320"/>
                    <a:pt x="1224" y="1406"/>
                    <a:pt x="1058" y="1406"/>
                  </a:cubicBezTo>
                  <a:cubicBezTo>
                    <a:pt x="977" y="1406"/>
                    <a:pt x="895" y="1386"/>
                    <a:pt x="820" y="1342"/>
                  </a:cubicBezTo>
                  <a:cubicBezTo>
                    <a:pt x="708" y="1279"/>
                    <a:pt x="629" y="1174"/>
                    <a:pt x="596" y="1051"/>
                  </a:cubicBezTo>
                  <a:cubicBezTo>
                    <a:pt x="564" y="927"/>
                    <a:pt x="580" y="799"/>
                    <a:pt x="644" y="688"/>
                  </a:cubicBezTo>
                  <a:cubicBezTo>
                    <a:pt x="734" y="534"/>
                    <a:pt x="895" y="448"/>
                    <a:pt x="1061" y="448"/>
                  </a:cubicBezTo>
                  <a:close/>
                  <a:moveTo>
                    <a:pt x="1061" y="1"/>
                  </a:moveTo>
                  <a:cubicBezTo>
                    <a:pt x="740" y="1"/>
                    <a:pt x="428" y="167"/>
                    <a:pt x="257" y="464"/>
                  </a:cubicBezTo>
                  <a:cubicBezTo>
                    <a:pt x="1" y="908"/>
                    <a:pt x="152" y="1476"/>
                    <a:pt x="596" y="1732"/>
                  </a:cubicBezTo>
                  <a:cubicBezTo>
                    <a:pt x="742" y="1815"/>
                    <a:pt x="901" y="1855"/>
                    <a:pt x="1058" y="1855"/>
                  </a:cubicBezTo>
                  <a:cubicBezTo>
                    <a:pt x="1378" y="1855"/>
                    <a:pt x="1691" y="1689"/>
                    <a:pt x="1865" y="1393"/>
                  </a:cubicBezTo>
                  <a:cubicBezTo>
                    <a:pt x="2119" y="949"/>
                    <a:pt x="1967"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7"/>
            <p:cNvSpPr/>
            <p:nvPr/>
          </p:nvSpPr>
          <p:spPr>
            <a:xfrm>
              <a:off x="3810325" y="713625"/>
              <a:ext cx="50550" cy="46425"/>
            </a:xfrm>
            <a:custGeom>
              <a:rect b="b" l="l" r="r" t="t"/>
              <a:pathLst>
                <a:path extrusionOk="0" h="1857" w="2022">
                  <a:moveTo>
                    <a:pt x="1060" y="449"/>
                  </a:moveTo>
                  <a:cubicBezTo>
                    <a:pt x="1142" y="449"/>
                    <a:pt x="1223" y="470"/>
                    <a:pt x="1298" y="514"/>
                  </a:cubicBezTo>
                  <a:cubicBezTo>
                    <a:pt x="1410" y="578"/>
                    <a:pt x="1489" y="681"/>
                    <a:pt x="1522" y="804"/>
                  </a:cubicBezTo>
                  <a:cubicBezTo>
                    <a:pt x="1555" y="928"/>
                    <a:pt x="1538" y="1056"/>
                    <a:pt x="1474" y="1168"/>
                  </a:cubicBezTo>
                  <a:cubicBezTo>
                    <a:pt x="1410" y="1279"/>
                    <a:pt x="1307" y="1358"/>
                    <a:pt x="1184" y="1392"/>
                  </a:cubicBezTo>
                  <a:cubicBezTo>
                    <a:pt x="1143" y="1403"/>
                    <a:pt x="1101" y="1408"/>
                    <a:pt x="1060" y="1408"/>
                  </a:cubicBezTo>
                  <a:cubicBezTo>
                    <a:pt x="977" y="1408"/>
                    <a:pt x="894" y="1386"/>
                    <a:pt x="820" y="1344"/>
                  </a:cubicBezTo>
                  <a:cubicBezTo>
                    <a:pt x="709" y="1279"/>
                    <a:pt x="629" y="1175"/>
                    <a:pt x="596" y="1052"/>
                  </a:cubicBezTo>
                  <a:cubicBezTo>
                    <a:pt x="564" y="929"/>
                    <a:pt x="580" y="800"/>
                    <a:pt x="644" y="690"/>
                  </a:cubicBezTo>
                  <a:cubicBezTo>
                    <a:pt x="733" y="535"/>
                    <a:pt x="894" y="449"/>
                    <a:pt x="1060" y="449"/>
                  </a:cubicBezTo>
                  <a:close/>
                  <a:moveTo>
                    <a:pt x="1062" y="1"/>
                  </a:moveTo>
                  <a:cubicBezTo>
                    <a:pt x="741" y="1"/>
                    <a:pt x="429" y="167"/>
                    <a:pt x="257" y="464"/>
                  </a:cubicBezTo>
                  <a:cubicBezTo>
                    <a:pt x="1" y="907"/>
                    <a:pt x="152" y="1475"/>
                    <a:pt x="596" y="1732"/>
                  </a:cubicBezTo>
                  <a:cubicBezTo>
                    <a:pt x="740" y="1813"/>
                    <a:pt x="897" y="1856"/>
                    <a:pt x="1058" y="1856"/>
                  </a:cubicBezTo>
                  <a:cubicBezTo>
                    <a:pt x="1139" y="1856"/>
                    <a:pt x="1219" y="1845"/>
                    <a:pt x="1303" y="1824"/>
                  </a:cubicBezTo>
                  <a:cubicBezTo>
                    <a:pt x="1541" y="1760"/>
                    <a:pt x="1742" y="1606"/>
                    <a:pt x="1865" y="1392"/>
                  </a:cubicBezTo>
                  <a:cubicBezTo>
                    <a:pt x="1989" y="1177"/>
                    <a:pt x="2022" y="928"/>
                    <a:pt x="1958" y="687"/>
                  </a:cubicBezTo>
                  <a:cubicBezTo>
                    <a:pt x="1893" y="449"/>
                    <a:pt x="1739" y="248"/>
                    <a:pt x="1525" y="125"/>
                  </a:cubicBezTo>
                  <a:cubicBezTo>
                    <a:pt x="1379"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7"/>
            <p:cNvSpPr/>
            <p:nvPr/>
          </p:nvSpPr>
          <p:spPr>
            <a:xfrm>
              <a:off x="4112125" y="551700"/>
              <a:ext cx="50500" cy="46400"/>
            </a:xfrm>
            <a:custGeom>
              <a:rect b="b" l="l" r="r" t="t"/>
              <a:pathLst>
                <a:path extrusionOk="0" h="1856" w="2020">
                  <a:moveTo>
                    <a:pt x="1061" y="447"/>
                  </a:moveTo>
                  <a:cubicBezTo>
                    <a:pt x="1143" y="447"/>
                    <a:pt x="1225" y="471"/>
                    <a:pt x="1299" y="514"/>
                  </a:cubicBezTo>
                  <a:cubicBezTo>
                    <a:pt x="1410" y="578"/>
                    <a:pt x="1490" y="681"/>
                    <a:pt x="1523" y="804"/>
                  </a:cubicBezTo>
                  <a:cubicBezTo>
                    <a:pt x="1555" y="928"/>
                    <a:pt x="1539" y="1056"/>
                    <a:pt x="1475" y="1168"/>
                  </a:cubicBezTo>
                  <a:cubicBezTo>
                    <a:pt x="1385" y="1320"/>
                    <a:pt x="1224" y="1407"/>
                    <a:pt x="1059" y="1407"/>
                  </a:cubicBezTo>
                  <a:cubicBezTo>
                    <a:pt x="978" y="1407"/>
                    <a:pt x="895" y="1386"/>
                    <a:pt x="820" y="1343"/>
                  </a:cubicBezTo>
                  <a:cubicBezTo>
                    <a:pt x="590" y="1211"/>
                    <a:pt x="512" y="917"/>
                    <a:pt x="644" y="687"/>
                  </a:cubicBezTo>
                  <a:cubicBezTo>
                    <a:pt x="708" y="576"/>
                    <a:pt x="812" y="498"/>
                    <a:pt x="935" y="463"/>
                  </a:cubicBezTo>
                  <a:cubicBezTo>
                    <a:pt x="977" y="453"/>
                    <a:pt x="1019" y="447"/>
                    <a:pt x="1061" y="447"/>
                  </a:cubicBezTo>
                  <a:close/>
                  <a:moveTo>
                    <a:pt x="1061" y="0"/>
                  </a:moveTo>
                  <a:cubicBezTo>
                    <a:pt x="980" y="0"/>
                    <a:pt x="899" y="11"/>
                    <a:pt x="820" y="32"/>
                  </a:cubicBezTo>
                  <a:cubicBezTo>
                    <a:pt x="579" y="97"/>
                    <a:pt x="379" y="250"/>
                    <a:pt x="255" y="464"/>
                  </a:cubicBezTo>
                  <a:cubicBezTo>
                    <a:pt x="0" y="907"/>
                    <a:pt x="153" y="1476"/>
                    <a:pt x="595" y="1732"/>
                  </a:cubicBezTo>
                  <a:cubicBezTo>
                    <a:pt x="741" y="1814"/>
                    <a:pt x="900" y="1855"/>
                    <a:pt x="1058" y="1855"/>
                  </a:cubicBezTo>
                  <a:cubicBezTo>
                    <a:pt x="1378" y="1855"/>
                    <a:pt x="1690" y="1689"/>
                    <a:pt x="1863" y="1391"/>
                  </a:cubicBezTo>
                  <a:cubicBezTo>
                    <a:pt x="1986" y="1176"/>
                    <a:pt x="2019" y="928"/>
                    <a:pt x="1955" y="687"/>
                  </a:cubicBezTo>
                  <a:cubicBezTo>
                    <a:pt x="1890" y="449"/>
                    <a:pt x="1737" y="248"/>
                    <a:pt x="1523" y="125"/>
                  </a:cubicBezTo>
                  <a:cubicBezTo>
                    <a:pt x="1380" y="42"/>
                    <a:pt x="1222"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7"/>
            <p:cNvSpPr/>
            <p:nvPr/>
          </p:nvSpPr>
          <p:spPr>
            <a:xfrm>
              <a:off x="4298700" y="1277175"/>
              <a:ext cx="50500" cy="46400"/>
            </a:xfrm>
            <a:custGeom>
              <a:rect b="b" l="l" r="r" t="t"/>
              <a:pathLst>
                <a:path extrusionOk="0" h="1856" w="2020">
                  <a:moveTo>
                    <a:pt x="961" y="449"/>
                  </a:moveTo>
                  <a:cubicBezTo>
                    <a:pt x="1045" y="449"/>
                    <a:pt x="1127" y="471"/>
                    <a:pt x="1202" y="511"/>
                  </a:cubicBezTo>
                  <a:cubicBezTo>
                    <a:pt x="1431" y="644"/>
                    <a:pt x="1508" y="937"/>
                    <a:pt x="1377" y="1166"/>
                  </a:cubicBezTo>
                  <a:cubicBezTo>
                    <a:pt x="1288" y="1320"/>
                    <a:pt x="1127" y="1406"/>
                    <a:pt x="961" y="1406"/>
                  </a:cubicBezTo>
                  <a:cubicBezTo>
                    <a:pt x="880" y="1406"/>
                    <a:pt x="797" y="1385"/>
                    <a:pt x="722" y="1342"/>
                  </a:cubicBezTo>
                  <a:cubicBezTo>
                    <a:pt x="611" y="1277"/>
                    <a:pt x="531" y="1174"/>
                    <a:pt x="498" y="1051"/>
                  </a:cubicBezTo>
                  <a:cubicBezTo>
                    <a:pt x="466" y="928"/>
                    <a:pt x="482" y="799"/>
                    <a:pt x="546" y="688"/>
                  </a:cubicBezTo>
                  <a:cubicBezTo>
                    <a:pt x="611" y="577"/>
                    <a:pt x="714" y="498"/>
                    <a:pt x="837" y="465"/>
                  </a:cubicBezTo>
                  <a:cubicBezTo>
                    <a:pt x="879" y="454"/>
                    <a:pt x="921" y="449"/>
                    <a:pt x="961" y="449"/>
                  </a:cubicBezTo>
                  <a:close/>
                  <a:moveTo>
                    <a:pt x="962" y="0"/>
                  </a:moveTo>
                  <a:cubicBezTo>
                    <a:pt x="882" y="0"/>
                    <a:pt x="800" y="11"/>
                    <a:pt x="720" y="33"/>
                  </a:cubicBezTo>
                  <a:cubicBezTo>
                    <a:pt x="482" y="96"/>
                    <a:pt x="281" y="250"/>
                    <a:pt x="157" y="465"/>
                  </a:cubicBezTo>
                  <a:cubicBezTo>
                    <a:pt x="34" y="679"/>
                    <a:pt x="1" y="928"/>
                    <a:pt x="65" y="1168"/>
                  </a:cubicBezTo>
                  <a:cubicBezTo>
                    <a:pt x="129" y="1406"/>
                    <a:pt x="284" y="1608"/>
                    <a:pt x="498" y="1731"/>
                  </a:cubicBezTo>
                  <a:cubicBezTo>
                    <a:pt x="644" y="1816"/>
                    <a:pt x="803" y="1855"/>
                    <a:pt x="960" y="1855"/>
                  </a:cubicBezTo>
                  <a:cubicBezTo>
                    <a:pt x="1281" y="1855"/>
                    <a:pt x="1593" y="1689"/>
                    <a:pt x="1764" y="1393"/>
                  </a:cubicBezTo>
                  <a:cubicBezTo>
                    <a:pt x="2020" y="949"/>
                    <a:pt x="1867" y="381"/>
                    <a:pt x="1425" y="125"/>
                  </a:cubicBezTo>
                  <a:cubicBezTo>
                    <a:pt x="1282" y="43"/>
                    <a:pt x="1123"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7"/>
            <p:cNvSpPr/>
            <p:nvPr/>
          </p:nvSpPr>
          <p:spPr>
            <a:xfrm>
              <a:off x="4091375" y="1374875"/>
              <a:ext cx="313825" cy="139475"/>
            </a:xfrm>
            <a:custGeom>
              <a:rect b="b" l="l" r="r" t="t"/>
              <a:pathLst>
                <a:path extrusionOk="0" h="5579" w="12553">
                  <a:moveTo>
                    <a:pt x="225" y="0"/>
                  </a:moveTo>
                  <a:cubicBezTo>
                    <a:pt x="101" y="0"/>
                    <a:pt x="1" y="101"/>
                    <a:pt x="1" y="225"/>
                  </a:cubicBezTo>
                  <a:cubicBezTo>
                    <a:pt x="1" y="348"/>
                    <a:pt x="101" y="449"/>
                    <a:pt x="225" y="449"/>
                  </a:cubicBezTo>
                  <a:lnTo>
                    <a:pt x="7085" y="449"/>
                  </a:lnTo>
                  <a:lnTo>
                    <a:pt x="12149" y="5512"/>
                  </a:lnTo>
                  <a:cubicBezTo>
                    <a:pt x="12192" y="5557"/>
                    <a:pt x="12250" y="5579"/>
                    <a:pt x="12308" y="5579"/>
                  </a:cubicBezTo>
                  <a:cubicBezTo>
                    <a:pt x="12366" y="5579"/>
                    <a:pt x="12423" y="5555"/>
                    <a:pt x="12466" y="5515"/>
                  </a:cubicBezTo>
                  <a:cubicBezTo>
                    <a:pt x="12552" y="5426"/>
                    <a:pt x="12552" y="5284"/>
                    <a:pt x="12466" y="5196"/>
                  </a:cubicBezTo>
                  <a:lnTo>
                    <a:pt x="7335" y="66"/>
                  </a:lnTo>
                  <a:cubicBezTo>
                    <a:pt x="7294" y="25"/>
                    <a:pt x="7237" y="0"/>
                    <a:pt x="71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7"/>
            <p:cNvSpPr/>
            <p:nvPr/>
          </p:nvSpPr>
          <p:spPr>
            <a:xfrm>
              <a:off x="4083375" y="1510250"/>
              <a:ext cx="81600" cy="229550"/>
            </a:xfrm>
            <a:custGeom>
              <a:rect b="b" l="l" r="r" t="t"/>
              <a:pathLst>
                <a:path extrusionOk="0" h="9182" w="3264">
                  <a:moveTo>
                    <a:pt x="224" y="1"/>
                  </a:moveTo>
                  <a:cubicBezTo>
                    <a:pt x="101" y="1"/>
                    <a:pt x="0" y="102"/>
                    <a:pt x="0" y="225"/>
                  </a:cubicBezTo>
                  <a:lnTo>
                    <a:pt x="0" y="6162"/>
                  </a:lnTo>
                  <a:cubicBezTo>
                    <a:pt x="0" y="6222"/>
                    <a:pt x="25" y="6278"/>
                    <a:pt x="66" y="6320"/>
                  </a:cubicBezTo>
                  <a:lnTo>
                    <a:pt x="2862" y="9116"/>
                  </a:lnTo>
                  <a:cubicBezTo>
                    <a:pt x="2904" y="9160"/>
                    <a:pt x="2962" y="9182"/>
                    <a:pt x="3020" y="9182"/>
                  </a:cubicBezTo>
                  <a:cubicBezTo>
                    <a:pt x="3076" y="9182"/>
                    <a:pt x="3134" y="9159"/>
                    <a:pt x="3177" y="9116"/>
                  </a:cubicBezTo>
                  <a:cubicBezTo>
                    <a:pt x="3264" y="9027"/>
                    <a:pt x="3264" y="8886"/>
                    <a:pt x="3177" y="8798"/>
                  </a:cubicBezTo>
                  <a:lnTo>
                    <a:pt x="448" y="6069"/>
                  </a:lnTo>
                  <a:lnTo>
                    <a:pt x="448" y="225"/>
                  </a:lnTo>
                  <a:cubicBezTo>
                    <a:pt x="448" y="102"/>
                    <a:pt x="347" y="1"/>
                    <a:pt x="2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7"/>
            <p:cNvSpPr/>
            <p:nvPr/>
          </p:nvSpPr>
          <p:spPr>
            <a:xfrm>
              <a:off x="4132975" y="1461025"/>
              <a:ext cx="129050" cy="147025"/>
            </a:xfrm>
            <a:custGeom>
              <a:rect b="b" l="l" r="r" t="t"/>
              <a:pathLst>
                <a:path extrusionOk="0" h="5881" w="5162">
                  <a:moveTo>
                    <a:pt x="225" y="0"/>
                  </a:moveTo>
                  <a:cubicBezTo>
                    <a:pt x="101" y="0"/>
                    <a:pt x="1" y="101"/>
                    <a:pt x="1" y="224"/>
                  </a:cubicBezTo>
                  <a:cubicBezTo>
                    <a:pt x="1" y="348"/>
                    <a:pt x="101" y="447"/>
                    <a:pt x="225" y="447"/>
                  </a:cubicBezTo>
                  <a:lnTo>
                    <a:pt x="4713" y="447"/>
                  </a:lnTo>
                  <a:lnTo>
                    <a:pt x="4713" y="5656"/>
                  </a:lnTo>
                  <a:cubicBezTo>
                    <a:pt x="4713" y="5779"/>
                    <a:pt x="4814" y="5880"/>
                    <a:pt x="4937" y="5880"/>
                  </a:cubicBezTo>
                  <a:cubicBezTo>
                    <a:pt x="5061" y="5880"/>
                    <a:pt x="5162" y="5779"/>
                    <a:pt x="5161" y="5656"/>
                  </a:cubicBezTo>
                  <a:lnTo>
                    <a:pt x="5161" y="224"/>
                  </a:lnTo>
                  <a:cubicBezTo>
                    <a:pt x="5161" y="101"/>
                    <a:pt x="5060" y="0"/>
                    <a:pt x="493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7"/>
            <p:cNvSpPr/>
            <p:nvPr/>
          </p:nvSpPr>
          <p:spPr>
            <a:xfrm>
              <a:off x="3674375" y="697100"/>
              <a:ext cx="79775" cy="207650"/>
            </a:xfrm>
            <a:custGeom>
              <a:rect b="b" l="l" r="r" t="t"/>
              <a:pathLst>
                <a:path extrusionOk="0" h="8306" w="3191">
                  <a:moveTo>
                    <a:pt x="245" y="0"/>
                  </a:moveTo>
                  <a:cubicBezTo>
                    <a:pt x="188" y="0"/>
                    <a:pt x="131" y="22"/>
                    <a:pt x="88" y="66"/>
                  </a:cubicBezTo>
                  <a:cubicBezTo>
                    <a:pt x="1" y="155"/>
                    <a:pt x="1" y="297"/>
                    <a:pt x="88" y="383"/>
                  </a:cubicBezTo>
                  <a:lnTo>
                    <a:pt x="2741" y="3037"/>
                  </a:lnTo>
                  <a:lnTo>
                    <a:pt x="2741" y="8082"/>
                  </a:lnTo>
                  <a:cubicBezTo>
                    <a:pt x="2741" y="8205"/>
                    <a:pt x="2842" y="8306"/>
                    <a:pt x="2966" y="8306"/>
                  </a:cubicBezTo>
                  <a:cubicBezTo>
                    <a:pt x="3089" y="8306"/>
                    <a:pt x="3189" y="8205"/>
                    <a:pt x="3191" y="8081"/>
                  </a:cubicBezTo>
                  <a:lnTo>
                    <a:pt x="3191" y="2944"/>
                  </a:lnTo>
                  <a:cubicBezTo>
                    <a:pt x="3191" y="2885"/>
                    <a:pt x="3166" y="2827"/>
                    <a:pt x="3124" y="2785"/>
                  </a:cubicBezTo>
                  <a:lnTo>
                    <a:pt x="405" y="66"/>
                  </a:lnTo>
                  <a:cubicBezTo>
                    <a:pt x="361" y="22"/>
                    <a:pt x="303" y="0"/>
                    <a:pt x="2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7"/>
            <p:cNvSpPr/>
            <p:nvPr/>
          </p:nvSpPr>
          <p:spPr>
            <a:xfrm>
              <a:off x="3324900" y="1045350"/>
              <a:ext cx="229475" cy="91750"/>
            </a:xfrm>
            <a:custGeom>
              <a:rect b="b" l="l" r="r" t="t"/>
              <a:pathLst>
                <a:path extrusionOk="0" h="3670" w="9179">
                  <a:moveTo>
                    <a:pt x="2798" y="0"/>
                  </a:moveTo>
                  <a:cubicBezTo>
                    <a:pt x="2730" y="0"/>
                    <a:pt x="2665" y="32"/>
                    <a:pt x="2623" y="86"/>
                  </a:cubicBezTo>
                  <a:lnTo>
                    <a:pt x="77" y="3306"/>
                  </a:lnTo>
                  <a:cubicBezTo>
                    <a:pt x="0" y="3402"/>
                    <a:pt x="16" y="3544"/>
                    <a:pt x="114" y="3621"/>
                  </a:cubicBezTo>
                  <a:cubicBezTo>
                    <a:pt x="156" y="3653"/>
                    <a:pt x="205" y="3669"/>
                    <a:pt x="253" y="3669"/>
                  </a:cubicBezTo>
                  <a:cubicBezTo>
                    <a:pt x="321" y="3669"/>
                    <a:pt x="386" y="3639"/>
                    <a:pt x="429" y="3581"/>
                  </a:cubicBezTo>
                  <a:lnTo>
                    <a:pt x="2907" y="448"/>
                  </a:lnTo>
                  <a:lnTo>
                    <a:pt x="8955" y="448"/>
                  </a:lnTo>
                  <a:cubicBezTo>
                    <a:pt x="9078" y="448"/>
                    <a:pt x="9179" y="348"/>
                    <a:pt x="9179" y="224"/>
                  </a:cubicBezTo>
                  <a:cubicBezTo>
                    <a:pt x="9179" y="101"/>
                    <a:pt x="9078" y="0"/>
                    <a:pt x="89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7"/>
            <p:cNvSpPr/>
            <p:nvPr/>
          </p:nvSpPr>
          <p:spPr>
            <a:xfrm>
              <a:off x="3337950" y="970825"/>
              <a:ext cx="216450" cy="11225"/>
            </a:xfrm>
            <a:custGeom>
              <a:rect b="b" l="l" r="r" t="t"/>
              <a:pathLst>
                <a:path extrusionOk="0" h="449" w="8658">
                  <a:moveTo>
                    <a:pt x="224" y="1"/>
                  </a:moveTo>
                  <a:cubicBezTo>
                    <a:pt x="101" y="1"/>
                    <a:pt x="0" y="101"/>
                    <a:pt x="0" y="225"/>
                  </a:cubicBezTo>
                  <a:cubicBezTo>
                    <a:pt x="0" y="348"/>
                    <a:pt x="101" y="449"/>
                    <a:pt x="224" y="449"/>
                  </a:cubicBezTo>
                  <a:lnTo>
                    <a:pt x="8433" y="449"/>
                  </a:lnTo>
                  <a:cubicBezTo>
                    <a:pt x="8558" y="449"/>
                    <a:pt x="8658" y="348"/>
                    <a:pt x="8658" y="225"/>
                  </a:cubicBezTo>
                  <a:cubicBezTo>
                    <a:pt x="8658" y="101"/>
                    <a:pt x="8558" y="1"/>
                    <a:pt x="84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7"/>
            <p:cNvSpPr/>
            <p:nvPr/>
          </p:nvSpPr>
          <p:spPr>
            <a:xfrm>
              <a:off x="4036450" y="760100"/>
              <a:ext cx="11225" cy="200275"/>
            </a:xfrm>
            <a:custGeom>
              <a:rect b="b" l="l" r="r" t="t"/>
              <a:pathLst>
                <a:path extrusionOk="0" h="8011" w="449">
                  <a:moveTo>
                    <a:pt x="225" y="0"/>
                  </a:moveTo>
                  <a:cubicBezTo>
                    <a:pt x="102" y="0"/>
                    <a:pt x="1" y="101"/>
                    <a:pt x="1" y="224"/>
                  </a:cubicBezTo>
                  <a:lnTo>
                    <a:pt x="1" y="7786"/>
                  </a:lnTo>
                  <a:cubicBezTo>
                    <a:pt x="1" y="7910"/>
                    <a:pt x="102" y="8010"/>
                    <a:pt x="225" y="8010"/>
                  </a:cubicBezTo>
                  <a:cubicBezTo>
                    <a:pt x="348" y="8010"/>
                    <a:pt x="449" y="7911"/>
                    <a:pt x="449" y="7786"/>
                  </a:cubicBezTo>
                  <a:lnTo>
                    <a:pt x="449" y="224"/>
                  </a:lnTo>
                  <a:cubicBezTo>
                    <a:pt x="449" y="101"/>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7"/>
            <p:cNvSpPr/>
            <p:nvPr/>
          </p:nvSpPr>
          <p:spPr>
            <a:xfrm>
              <a:off x="3996325" y="1485650"/>
              <a:ext cx="11200" cy="220550"/>
            </a:xfrm>
            <a:custGeom>
              <a:rect b="b" l="l" r="r" t="t"/>
              <a:pathLst>
                <a:path extrusionOk="0" h="8822" w="448">
                  <a:moveTo>
                    <a:pt x="225" y="1"/>
                  </a:moveTo>
                  <a:cubicBezTo>
                    <a:pt x="100" y="1"/>
                    <a:pt x="1" y="100"/>
                    <a:pt x="1" y="224"/>
                  </a:cubicBezTo>
                  <a:lnTo>
                    <a:pt x="1" y="8597"/>
                  </a:lnTo>
                  <a:cubicBezTo>
                    <a:pt x="1" y="8721"/>
                    <a:pt x="100" y="8821"/>
                    <a:pt x="225" y="8821"/>
                  </a:cubicBezTo>
                  <a:cubicBezTo>
                    <a:pt x="348" y="8821"/>
                    <a:pt x="448" y="8723"/>
                    <a:pt x="448" y="8597"/>
                  </a:cubicBezTo>
                  <a:lnTo>
                    <a:pt x="448" y="224"/>
                  </a:lnTo>
                  <a:cubicBezTo>
                    <a:pt x="448" y="100"/>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7"/>
            <p:cNvSpPr/>
            <p:nvPr/>
          </p:nvSpPr>
          <p:spPr>
            <a:xfrm>
              <a:off x="3403675" y="1199275"/>
              <a:ext cx="142525" cy="11200"/>
            </a:xfrm>
            <a:custGeom>
              <a:rect b="b" l="l" r="r" t="t"/>
              <a:pathLst>
                <a:path extrusionOk="0" h="448" w="5701">
                  <a:moveTo>
                    <a:pt x="223" y="1"/>
                  </a:moveTo>
                  <a:cubicBezTo>
                    <a:pt x="100" y="1"/>
                    <a:pt x="0" y="101"/>
                    <a:pt x="0" y="225"/>
                  </a:cubicBezTo>
                  <a:cubicBezTo>
                    <a:pt x="0" y="348"/>
                    <a:pt x="100" y="448"/>
                    <a:pt x="223" y="448"/>
                  </a:cubicBezTo>
                  <a:lnTo>
                    <a:pt x="5477" y="448"/>
                  </a:lnTo>
                  <a:cubicBezTo>
                    <a:pt x="5600" y="448"/>
                    <a:pt x="5701" y="348"/>
                    <a:pt x="5701" y="225"/>
                  </a:cubicBezTo>
                  <a:cubicBezTo>
                    <a:pt x="5701" y="101"/>
                    <a:pt x="5600" y="1"/>
                    <a:pt x="5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7"/>
            <p:cNvSpPr/>
            <p:nvPr/>
          </p:nvSpPr>
          <p:spPr>
            <a:xfrm>
              <a:off x="3307475" y="1263975"/>
              <a:ext cx="238725" cy="113850"/>
            </a:xfrm>
            <a:custGeom>
              <a:rect b="b" l="l" r="r" t="t"/>
              <a:pathLst>
                <a:path extrusionOk="0" h="4554" w="9549">
                  <a:moveTo>
                    <a:pt x="248" y="1"/>
                  </a:moveTo>
                  <a:cubicBezTo>
                    <a:pt x="193" y="1"/>
                    <a:pt x="138" y="21"/>
                    <a:pt x="96" y="61"/>
                  </a:cubicBezTo>
                  <a:cubicBezTo>
                    <a:pt x="6" y="145"/>
                    <a:pt x="0" y="286"/>
                    <a:pt x="85" y="377"/>
                  </a:cubicBezTo>
                  <a:lnTo>
                    <a:pt x="3908" y="4483"/>
                  </a:lnTo>
                  <a:cubicBezTo>
                    <a:pt x="3950" y="4528"/>
                    <a:pt x="4010" y="4553"/>
                    <a:pt x="4071" y="4553"/>
                  </a:cubicBezTo>
                  <a:lnTo>
                    <a:pt x="9325" y="4553"/>
                  </a:lnTo>
                  <a:cubicBezTo>
                    <a:pt x="9448" y="4553"/>
                    <a:pt x="9549" y="4454"/>
                    <a:pt x="9549" y="4328"/>
                  </a:cubicBezTo>
                  <a:cubicBezTo>
                    <a:pt x="9549" y="4205"/>
                    <a:pt x="9448" y="4104"/>
                    <a:pt x="9325" y="4104"/>
                  </a:cubicBezTo>
                  <a:lnTo>
                    <a:pt x="4168" y="4104"/>
                  </a:lnTo>
                  <a:lnTo>
                    <a:pt x="412" y="72"/>
                  </a:lnTo>
                  <a:cubicBezTo>
                    <a:pt x="368" y="25"/>
                    <a:pt x="308" y="1"/>
                    <a:pt x="2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7"/>
            <p:cNvSpPr/>
            <p:nvPr/>
          </p:nvSpPr>
          <p:spPr>
            <a:xfrm>
              <a:off x="3489100" y="1485650"/>
              <a:ext cx="112475" cy="254150"/>
            </a:xfrm>
            <a:custGeom>
              <a:rect b="b" l="l" r="r" t="t"/>
              <a:pathLst>
                <a:path extrusionOk="0" h="10166" w="4499">
                  <a:moveTo>
                    <a:pt x="4276" y="1"/>
                  </a:moveTo>
                  <a:cubicBezTo>
                    <a:pt x="4153" y="1"/>
                    <a:pt x="4052" y="100"/>
                    <a:pt x="4052" y="224"/>
                  </a:cubicBezTo>
                  <a:lnTo>
                    <a:pt x="4052" y="6682"/>
                  </a:lnTo>
                  <a:lnTo>
                    <a:pt x="116" y="9765"/>
                  </a:lnTo>
                  <a:cubicBezTo>
                    <a:pt x="17" y="9841"/>
                    <a:pt x="0" y="9983"/>
                    <a:pt x="76" y="10080"/>
                  </a:cubicBezTo>
                  <a:cubicBezTo>
                    <a:pt x="121" y="10136"/>
                    <a:pt x="187" y="10166"/>
                    <a:pt x="253" y="10166"/>
                  </a:cubicBezTo>
                  <a:cubicBezTo>
                    <a:pt x="301" y="10166"/>
                    <a:pt x="350" y="10150"/>
                    <a:pt x="390" y="10119"/>
                  </a:cubicBezTo>
                  <a:lnTo>
                    <a:pt x="4413" y="6969"/>
                  </a:lnTo>
                  <a:cubicBezTo>
                    <a:pt x="4467" y="6927"/>
                    <a:pt x="4499" y="6860"/>
                    <a:pt x="4499" y="6793"/>
                  </a:cubicBezTo>
                  <a:lnTo>
                    <a:pt x="4499" y="224"/>
                  </a:lnTo>
                  <a:cubicBezTo>
                    <a:pt x="4499" y="100"/>
                    <a:pt x="4399" y="1"/>
                    <a:pt x="42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7"/>
            <p:cNvSpPr/>
            <p:nvPr/>
          </p:nvSpPr>
          <p:spPr>
            <a:xfrm>
              <a:off x="3750450" y="1508250"/>
              <a:ext cx="11250" cy="175400"/>
            </a:xfrm>
            <a:custGeom>
              <a:rect b="b" l="l" r="r" t="t"/>
              <a:pathLst>
                <a:path extrusionOk="0" h="7016" w="450">
                  <a:moveTo>
                    <a:pt x="225" y="1"/>
                  </a:moveTo>
                  <a:cubicBezTo>
                    <a:pt x="102" y="1"/>
                    <a:pt x="1" y="101"/>
                    <a:pt x="1" y="225"/>
                  </a:cubicBezTo>
                  <a:lnTo>
                    <a:pt x="1" y="6792"/>
                  </a:lnTo>
                  <a:cubicBezTo>
                    <a:pt x="1" y="6915"/>
                    <a:pt x="102" y="7016"/>
                    <a:pt x="225" y="7016"/>
                  </a:cubicBezTo>
                  <a:cubicBezTo>
                    <a:pt x="349" y="7016"/>
                    <a:pt x="450" y="6915"/>
                    <a:pt x="449" y="6792"/>
                  </a:cubicBezTo>
                  <a:lnTo>
                    <a:pt x="449" y="225"/>
                  </a:lnTo>
                  <a:cubicBezTo>
                    <a:pt x="449" y="101"/>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7"/>
            <p:cNvSpPr/>
            <p:nvPr/>
          </p:nvSpPr>
          <p:spPr>
            <a:xfrm>
              <a:off x="3832575" y="1540100"/>
              <a:ext cx="90675" cy="222500"/>
            </a:xfrm>
            <a:custGeom>
              <a:rect b="b" l="l" r="r" t="t"/>
              <a:pathLst>
                <a:path extrusionOk="0" h="8900" w="3627">
                  <a:moveTo>
                    <a:pt x="225" y="0"/>
                  </a:moveTo>
                  <a:cubicBezTo>
                    <a:pt x="102" y="0"/>
                    <a:pt x="1" y="100"/>
                    <a:pt x="1" y="223"/>
                  </a:cubicBezTo>
                  <a:lnTo>
                    <a:pt x="1" y="5518"/>
                  </a:lnTo>
                  <a:cubicBezTo>
                    <a:pt x="1" y="5577"/>
                    <a:pt x="24" y="5634"/>
                    <a:pt x="66" y="5675"/>
                  </a:cubicBezTo>
                  <a:lnTo>
                    <a:pt x="3224" y="8834"/>
                  </a:lnTo>
                  <a:cubicBezTo>
                    <a:pt x="3267" y="8878"/>
                    <a:pt x="3325" y="8899"/>
                    <a:pt x="3382" y="8899"/>
                  </a:cubicBezTo>
                  <a:cubicBezTo>
                    <a:pt x="3440" y="8899"/>
                    <a:pt x="3497" y="8878"/>
                    <a:pt x="3540" y="8835"/>
                  </a:cubicBezTo>
                  <a:cubicBezTo>
                    <a:pt x="3627" y="8746"/>
                    <a:pt x="3627" y="8604"/>
                    <a:pt x="3540" y="8516"/>
                  </a:cubicBezTo>
                  <a:lnTo>
                    <a:pt x="448" y="5425"/>
                  </a:lnTo>
                  <a:lnTo>
                    <a:pt x="448" y="223"/>
                  </a:lnTo>
                  <a:cubicBezTo>
                    <a:pt x="448" y="100"/>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7"/>
            <p:cNvSpPr/>
            <p:nvPr/>
          </p:nvSpPr>
          <p:spPr>
            <a:xfrm>
              <a:off x="3395400" y="1475950"/>
              <a:ext cx="159825" cy="103025"/>
            </a:xfrm>
            <a:custGeom>
              <a:rect b="b" l="l" r="r" t="t"/>
              <a:pathLst>
                <a:path extrusionOk="0" h="4121" w="6393">
                  <a:moveTo>
                    <a:pt x="6135" y="1"/>
                  </a:moveTo>
                  <a:cubicBezTo>
                    <a:pt x="6058" y="1"/>
                    <a:pt x="5983" y="41"/>
                    <a:pt x="5942" y="112"/>
                  </a:cubicBezTo>
                  <a:lnTo>
                    <a:pt x="3873" y="3673"/>
                  </a:lnTo>
                  <a:lnTo>
                    <a:pt x="225" y="3673"/>
                  </a:lnTo>
                  <a:cubicBezTo>
                    <a:pt x="102" y="3673"/>
                    <a:pt x="1" y="3774"/>
                    <a:pt x="1" y="3897"/>
                  </a:cubicBezTo>
                  <a:cubicBezTo>
                    <a:pt x="1" y="4020"/>
                    <a:pt x="102" y="4121"/>
                    <a:pt x="225" y="4121"/>
                  </a:cubicBezTo>
                  <a:lnTo>
                    <a:pt x="4001" y="4121"/>
                  </a:lnTo>
                  <a:cubicBezTo>
                    <a:pt x="4082" y="4121"/>
                    <a:pt x="4156" y="4078"/>
                    <a:pt x="4194" y="4010"/>
                  </a:cubicBezTo>
                  <a:lnTo>
                    <a:pt x="6329" y="338"/>
                  </a:lnTo>
                  <a:cubicBezTo>
                    <a:pt x="6392" y="231"/>
                    <a:pt x="6356" y="94"/>
                    <a:pt x="6248" y="32"/>
                  </a:cubicBezTo>
                  <a:cubicBezTo>
                    <a:pt x="6213" y="11"/>
                    <a:pt x="6174" y="1"/>
                    <a:pt x="61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7"/>
            <p:cNvSpPr/>
            <p:nvPr/>
          </p:nvSpPr>
          <p:spPr>
            <a:xfrm>
              <a:off x="3482900" y="850875"/>
              <a:ext cx="707900" cy="707925"/>
            </a:xfrm>
            <a:custGeom>
              <a:rect b="b" l="l" r="r" t="t"/>
              <a:pathLst>
                <a:path extrusionOk="0" h="28317" w="28316">
                  <a:moveTo>
                    <a:pt x="3328" y="1"/>
                  </a:moveTo>
                  <a:lnTo>
                    <a:pt x="3328" y="1965"/>
                  </a:lnTo>
                  <a:lnTo>
                    <a:pt x="3211" y="1965"/>
                  </a:lnTo>
                  <a:cubicBezTo>
                    <a:pt x="2171" y="1965"/>
                    <a:pt x="1329" y="2792"/>
                    <a:pt x="1293"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1" y="25481"/>
                  </a:lnTo>
                  <a:cubicBezTo>
                    <a:pt x="1779" y="26137"/>
                    <a:pt x="2439" y="26594"/>
                    <a:pt x="3211" y="26594"/>
                  </a:cubicBezTo>
                  <a:lnTo>
                    <a:pt x="3328" y="26594"/>
                  </a:lnTo>
                  <a:lnTo>
                    <a:pt x="3328" y="28317"/>
                  </a:lnTo>
                  <a:lnTo>
                    <a:pt x="5339" y="28317"/>
                  </a:lnTo>
                  <a:lnTo>
                    <a:pt x="5339" y="26594"/>
                  </a:lnTo>
                  <a:lnTo>
                    <a:pt x="6658" y="26594"/>
                  </a:lnTo>
                  <a:lnTo>
                    <a:pt x="6658" y="28317"/>
                  </a:lnTo>
                  <a:lnTo>
                    <a:pt x="8668" y="28317"/>
                  </a:lnTo>
                  <a:lnTo>
                    <a:pt x="8668" y="26594"/>
                  </a:lnTo>
                  <a:lnTo>
                    <a:pt x="9877" y="26594"/>
                  </a:lnTo>
                  <a:lnTo>
                    <a:pt x="9877" y="28317"/>
                  </a:lnTo>
                  <a:lnTo>
                    <a:pt x="11888" y="28317"/>
                  </a:lnTo>
                  <a:lnTo>
                    <a:pt x="11888" y="26594"/>
                  </a:lnTo>
                  <a:lnTo>
                    <a:pt x="13206" y="26594"/>
                  </a:lnTo>
                  <a:lnTo>
                    <a:pt x="13206" y="28317"/>
                  </a:lnTo>
                  <a:lnTo>
                    <a:pt x="15217" y="28317"/>
                  </a:lnTo>
                  <a:lnTo>
                    <a:pt x="15217" y="26594"/>
                  </a:lnTo>
                  <a:lnTo>
                    <a:pt x="16427" y="26594"/>
                  </a:lnTo>
                  <a:lnTo>
                    <a:pt x="16427" y="28317"/>
                  </a:lnTo>
                  <a:lnTo>
                    <a:pt x="18437" y="28317"/>
                  </a:lnTo>
                  <a:lnTo>
                    <a:pt x="18437" y="26594"/>
                  </a:lnTo>
                  <a:lnTo>
                    <a:pt x="19756" y="26594"/>
                  </a:lnTo>
                  <a:lnTo>
                    <a:pt x="19756" y="28317"/>
                  </a:lnTo>
                  <a:lnTo>
                    <a:pt x="21766" y="28317"/>
                  </a:lnTo>
                  <a:lnTo>
                    <a:pt x="21766" y="26594"/>
                  </a:lnTo>
                  <a:lnTo>
                    <a:pt x="22977" y="26594"/>
                  </a:lnTo>
                  <a:lnTo>
                    <a:pt x="22977" y="28317"/>
                  </a:lnTo>
                  <a:lnTo>
                    <a:pt x="24987" y="28317"/>
                  </a:lnTo>
                  <a:lnTo>
                    <a:pt x="24987" y="26594"/>
                  </a:lnTo>
                  <a:lnTo>
                    <a:pt x="25015" y="26594"/>
                  </a:lnTo>
                  <a:cubicBezTo>
                    <a:pt x="25786" y="26594"/>
                    <a:pt x="26446" y="26137"/>
                    <a:pt x="26753" y="25481"/>
                  </a:cubicBezTo>
                  <a:lnTo>
                    <a:pt x="28315" y="25481"/>
                  </a:lnTo>
                  <a:lnTo>
                    <a:pt x="28315" y="23470"/>
                  </a:lnTo>
                  <a:lnTo>
                    <a:pt x="26939" y="23470"/>
                  </a:lnTo>
                  <a:lnTo>
                    <a:pt x="26939" y="22152"/>
                  </a:lnTo>
                  <a:lnTo>
                    <a:pt x="28315" y="22152"/>
                  </a:lnTo>
                  <a:lnTo>
                    <a:pt x="28315" y="20141"/>
                  </a:lnTo>
                  <a:lnTo>
                    <a:pt x="26939" y="20141"/>
                  </a:lnTo>
                  <a:lnTo>
                    <a:pt x="26939" y="18932"/>
                  </a:lnTo>
                  <a:lnTo>
                    <a:pt x="28315" y="18932"/>
                  </a:lnTo>
                  <a:lnTo>
                    <a:pt x="28315" y="16922"/>
                  </a:lnTo>
                  <a:lnTo>
                    <a:pt x="26939" y="16922"/>
                  </a:lnTo>
                  <a:lnTo>
                    <a:pt x="26939" y="15603"/>
                  </a:lnTo>
                  <a:lnTo>
                    <a:pt x="28315" y="15603"/>
                  </a:lnTo>
                  <a:lnTo>
                    <a:pt x="28315" y="13593"/>
                  </a:lnTo>
                  <a:lnTo>
                    <a:pt x="26939" y="13593"/>
                  </a:lnTo>
                  <a:lnTo>
                    <a:pt x="26939" y="12382"/>
                  </a:lnTo>
                  <a:lnTo>
                    <a:pt x="28315" y="12382"/>
                  </a:lnTo>
                  <a:lnTo>
                    <a:pt x="28315" y="10372"/>
                  </a:lnTo>
                  <a:lnTo>
                    <a:pt x="26939" y="10372"/>
                  </a:lnTo>
                  <a:lnTo>
                    <a:pt x="26939" y="9053"/>
                  </a:lnTo>
                  <a:lnTo>
                    <a:pt x="28315" y="9053"/>
                  </a:lnTo>
                  <a:lnTo>
                    <a:pt x="28315" y="7043"/>
                  </a:lnTo>
                  <a:lnTo>
                    <a:pt x="26939" y="7043"/>
                  </a:lnTo>
                  <a:lnTo>
                    <a:pt x="26939" y="5832"/>
                  </a:lnTo>
                  <a:lnTo>
                    <a:pt x="28315" y="5832"/>
                  </a:lnTo>
                  <a:lnTo>
                    <a:pt x="28315" y="3822"/>
                  </a:lnTo>
                  <a:lnTo>
                    <a:pt x="26932" y="3822"/>
                  </a:lnTo>
                  <a:cubicBezTo>
                    <a:pt x="26896" y="2792"/>
                    <a:pt x="26055" y="1965"/>
                    <a:pt x="25015" y="1965"/>
                  </a:cubicBezTo>
                  <a:lnTo>
                    <a:pt x="24987" y="1965"/>
                  </a:lnTo>
                  <a:lnTo>
                    <a:pt x="24987" y="1"/>
                  </a:lnTo>
                  <a:lnTo>
                    <a:pt x="22977" y="1"/>
                  </a:lnTo>
                  <a:lnTo>
                    <a:pt x="22977" y="1965"/>
                  </a:lnTo>
                  <a:lnTo>
                    <a:pt x="21766" y="1965"/>
                  </a:lnTo>
                  <a:lnTo>
                    <a:pt x="21766" y="1"/>
                  </a:lnTo>
                  <a:lnTo>
                    <a:pt x="19756" y="1"/>
                  </a:lnTo>
                  <a:lnTo>
                    <a:pt x="19756" y="1965"/>
                  </a:lnTo>
                  <a:lnTo>
                    <a:pt x="18437" y="1965"/>
                  </a:lnTo>
                  <a:lnTo>
                    <a:pt x="18437" y="1"/>
                  </a:lnTo>
                  <a:lnTo>
                    <a:pt x="16427" y="1"/>
                  </a:lnTo>
                  <a:lnTo>
                    <a:pt x="16427" y="1965"/>
                  </a:lnTo>
                  <a:lnTo>
                    <a:pt x="15217" y="1965"/>
                  </a:lnTo>
                  <a:lnTo>
                    <a:pt x="15217" y="1"/>
                  </a:lnTo>
                  <a:lnTo>
                    <a:pt x="13206" y="1"/>
                  </a:lnTo>
                  <a:lnTo>
                    <a:pt x="13206" y="1965"/>
                  </a:lnTo>
                  <a:lnTo>
                    <a:pt x="11888" y="1965"/>
                  </a:lnTo>
                  <a:lnTo>
                    <a:pt x="11888" y="1"/>
                  </a:lnTo>
                  <a:lnTo>
                    <a:pt x="9877" y="1"/>
                  </a:lnTo>
                  <a:lnTo>
                    <a:pt x="9877" y="1965"/>
                  </a:lnTo>
                  <a:lnTo>
                    <a:pt x="8668" y="1965"/>
                  </a:lnTo>
                  <a:lnTo>
                    <a:pt x="8668" y="1"/>
                  </a:lnTo>
                  <a:lnTo>
                    <a:pt x="6658" y="1"/>
                  </a:lnTo>
                  <a:lnTo>
                    <a:pt x="6658" y="1965"/>
                  </a:lnTo>
                  <a:lnTo>
                    <a:pt x="5339" y="1965"/>
                  </a:lnTo>
                  <a:lnTo>
                    <a:pt x="533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7"/>
            <p:cNvSpPr/>
            <p:nvPr/>
          </p:nvSpPr>
          <p:spPr>
            <a:xfrm>
              <a:off x="3482850" y="850875"/>
              <a:ext cx="491975" cy="707925"/>
            </a:xfrm>
            <a:custGeom>
              <a:rect b="b" l="l" r="r" t="t"/>
              <a:pathLst>
                <a:path extrusionOk="0" h="28317" w="19679">
                  <a:moveTo>
                    <a:pt x="3328" y="1"/>
                  </a:moveTo>
                  <a:lnTo>
                    <a:pt x="3328" y="1965"/>
                  </a:lnTo>
                  <a:lnTo>
                    <a:pt x="3210" y="1965"/>
                  </a:lnTo>
                  <a:cubicBezTo>
                    <a:pt x="2170" y="1965"/>
                    <a:pt x="1329" y="2792"/>
                    <a:pt x="1294"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2" y="25481"/>
                  </a:lnTo>
                  <a:cubicBezTo>
                    <a:pt x="1779" y="26137"/>
                    <a:pt x="2438" y="26594"/>
                    <a:pt x="3210" y="26594"/>
                  </a:cubicBezTo>
                  <a:lnTo>
                    <a:pt x="3328" y="26594"/>
                  </a:lnTo>
                  <a:lnTo>
                    <a:pt x="3328" y="28317"/>
                  </a:lnTo>
                  <a:lnTo>
                    <a:pt x="5339" y="28317"/>
                  </a:lnTo>
                  <a:lnTo>
                    <a:pt x="5339" y="26594"/>
                  </a:lnTo>
                  <a:lnTo>
                    <a:pt x="6657" y="26594"/>
                  </a:lnTo>
                  <a:lnTo>
                    <a:pt x="6657" y="28317"/>
                  </a:lnTo>
                  <a:lnTo>
                    <a:pt x="8668" y="28317"/>
                  </a:lnTo>
                  <a:lnTo>
                    <a:pt x="8668" y="26594"/>
                  </a:lnTo>
                  <a:lnTo>
                    <a:pt x="9878" y="26594"/>
                  </a:lnTo>
                  <a:lnTo>
                    <a:pt x="9878" y="28317"/>
                  </a:lnTo>
                  <a:lnTo>
                    <a:pt x="11888" y="28317"/>
                  </a:lnTo>
                  <a:lnTo>
                    <a:pt x="11888" y="26594"/>
                  </a:lnTo>
                  <a:lnTo>
                    <a:pt x="13207" y="26594"/>
                  </a:lnTo>
                  <a:lnTo>
                    <a:pt x="13207" y="28317"/>
                  </a:lnTo>
                  <a:lnTo>
                    <a:pt x="15217" y="28317"/>
                  </a:lnTo>
                  <a:lnTo>
                    <a:pt x="15217" y="26594"/>
                  </a:lnTo>
                  <a:lnTo>
                    <a:pt x="16428" y="26594"/>
                  </a:lnTo>
                  <a:lnTo>
                    <a:pt x="16428" y="28317"/>
                  </a:lnTo>
                  <a:lnTo>
                    <a:pt x="18438" y="28317"/>
                  </a:lnTo>
                  <a:lnTo>
                    <a:pt x="18438" y="26594"/>
                  </a:lnTo>
                  <a:lnTo>
                    <a:pt x="19679" y="26594"/>
                  </a:lnTo>
                  <a:cubicBezTo>
                    <a:pt x="10299" y="21989"/>
                    <a:pt x="5724" y="12051"/>
                    <a:pt x="6185" y="1965"/>
                  </a:cubicBezTo>
                  <a:lnTo>
                    <a:pt x="5339" y="1965"/>
                  </a:lnTo>
                  <a:lnTo>
                    <a:pt x="5339"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7"/>
            <p:cNvSpPr/>
            <p:nvPr/>
          </p:nvSpPr>
          <p:spPr>
            <a:xfrm>
              <a:off x="3976800" y="1516675"/>
              <a:ext cx="50275" cy="42125"/>
            </a:xfrm>
            <a:custGeom>
              <a:rect b="b" l="l" r="r" t="t"/>
              <a:pathLst>
                <a:path extrusionOk="0" h="1685" w="2011">
                  <a:moveTo>
                    <a:pt x="0" y="0"/>
                  </a:moveTo>
                  <a:lnTo>
                    <a:pt x="0" y="1685"/>
                  </a:lnTo>
                  <a:lnTo>
                    <a:pt x="2010" y="1685"/>
                  </a:lnTo>
                  <a:lnTo>
                    <a:pt x="2010" y="869"/>
                  </a:lnTo>
                  <a:cubicBezTo>
                    <a:pt x="1925" y="838"/>
                    <a:pt x="1838" y="810"/>
                    <a:pt x="1753" y="776"/>
                  </a:cubicBezTo>
                  <a:cubicBezTo>
                    <a:pt x="1148" y="541"/>
                    <a:pt x="568" y="277"/>
                    <a:pt x="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7"/>
            <p:cNvSpPr/>
            <p:nvPr/>
          </p:nvSpPr>
          <p:spPr>
            <a:xfrm>
              <a:off x="3685575" y="1077300"/>
              <a:ext cx="205750" cy="272350"/>
            </a:xfrm>
            <a:custGeom>
              <a:rect b="b" l="l" r="r" t="t"/>
              <a:pathLst>
                <a:path extrusionOk="0" h="10894" w="8230">
                  <a:moveTo>
                    <a:pt x="4111" y="2496"/>
                  </a:moveTo>
                  <a:lnTo>
                    <a:pt x="5396" y="7035"/>
                  </a:lnTo>
                  <a:lnTo>
                    <a:pt x="2824" y="7035"/>
                  </a:lnTo>
                  <a:lnTo>
                    <a:pt x="4111" y="2496"/>
                  </a:lnTo>
                  <a:close/>
                  <a:moveTo>
                    <a:pt x="4108" y="0"/>
                  </a:moveTo>
                  <a:cubicBezTo>
                    <a:pt x="3561" y="0"/>
                    <a:pt x="3014" y="206"/>
                    <a:pt x="2882" y="650"/>
                  </a:cubicBezTo>
                  <a:lnTo>
                    <a:pt x="30" y="9947"/>
                  </a:lnTo>
                  <a:cubicBezTo>
                    <a:pt x="15" y="10006"/>
                    <a:pt x="0" y="10065"/>
                    <a:pt x="0" y="10095"/>
                  </a:cubicBezTo>
                  <a:cubicBezTo>
                    <a:pt x="0" y="10568"/>
                    <a:pt x="696" y="10891"/>
                    <a:pt x="1209" y="10893"/>
                  </a:cubicBezTo>
                  <a:cubicBezTo>
                    <a:pt x="1533" y="10893"/>
                    <a:pt x="1785" y="10788"/>
                    <a:pt x="1859" y="10509"/>
                  </a:cubicBezTo>
                  <a:lnTo>
                    <a:pt x="2421" y="8542"/>
                  </a:lnTo>
                  <a:lnTo>
                    <a:pt x="5806" y="8542"/>
                  </a:lnTo>
                  <a:lnTo>
                    <a:pt x="6368" y="10509"/>
                  </a:lnTo>
                  <a:cubicBezTo>
                    <a:pt x="6442" y="10789"/>
                    <a:pt x="6694" y="10893"/>
                    <a:pt x="7017" y="10893"/>
                  </a:cubicBezTo>
                  <a:cubicBezTo>
                    <a:pt x="7536" y="10893"/>
                    <a:pt x="8230" y="10553"/>
                    <a:pt x="8230" y="10095"/>
                  </a:cubicBezTo>
                  <a:cubicBezTo>
                    <a:pt x="8230" y="10050"/>
                    <a:pt x="8216" y="10006"/>
                    <a:pt x="8201" y="9947"/>
                  </a:cubicBezTo>
                  <a:lnTo>
                    <a:pt x="5349" y="650"/>
                  </a:lnTo>
                  <a:cubicBezTo>
                    <a:pt x="5216" y="206"/>
                    <a:pt x="4669" y="0"/>
                    <a:pt x="41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7"/>
            <p:cNvSpPr/>
            <p:nvPr/>
          </p:nvSpPr>
          <p:spPr>
            <a:xfrm>
              <a:off x="3916850" y="1079500"/>
              <a:ext cx="48075" cy="270150"/>
            </a:xfrm>
            <a:custGeom>
              <a:rect b="b" l="l" r="r" t="t"/>
              <a:pathLst>
                <a:path extrusionOk="0" h="10806" w="1923">
                  <a:moveTo>
                    <a:pt x="961" y="0"/>
                  </a:moveTo>
                  <a:cubicBezTo>
                    <a:pt x="474" y="0"/>
                    <a:pt x="1" y="177"/>
                    <a:pt x="1" y="591"/>
                  </a:cubicBezTo>
                  <a:lnTo>
                    <a:pt x="1" y="10200"/>
                  </a:lnTo>
                  <a:cubicBezTo>
                    <a:pt x="1" y="10599"/>
                    <a:pt x="474" y="10805"/>
                    <a:pt x="961" y="10805"/>
                  </a:cubicBezTo>
                  <a:cubicBezTo>
                    <a:pt x="1434" y="10805"/>
                    <a:pt x="1922" y="10599"/>
                    <a:pt x="1922" y="10200"/>
                  </a:cubicBezTo>
                  <a:lnTo>
                    <a:pt x="1922" y="591"/>
                  </a:lnTo>
                  <a:cubicBezTo>
                    <a:pt x="1922" y="177"/>
                    <a:pt x="1434" y="0"/>
                    <a:pt x="9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7"/>
            <p:cNvSpPr/>
            <p:nvPr/>
          </p:nvSpPr>
          <p:spPr>
            <a:xfrm>
              <a:off x="4042850" y="938225"/>
              <a:ext cx="64450" cy="67975"/>
            </a:xfrm>
            <a:custGeom>
              <a:rect b="b" l="l" r="r" t="t"/>
              <a:pathLst>
                <a:path extrusionOk="0" h="2719" w="2578">
                  <a:moveTo>
                    <a:pt x="771" y="0"/>
                  </a:moveTo>
                  <a:cubicBezTo>
                    <a:pt x="464" y="0"/>
                    <a:pt x="179" y="155"/>
                    <a:pt x="90" y="482"/>
                  </a:cubicBezTo>
                  <a:cubicBezTo>
                    <a:pt x="1" y="803"/>
                    <a:pt x="198" y="1253"/>
                    <a:pt x="558" y="1310"/>
                  </a:cubicBezTo>
                  <a:cubicBezTo>
                    <a:pt x="793" y="1348"/>
                    <a:pt x="907" y="1389"/>
                    <a:pt x="1057" y="1586"/>
                  </a:cubicBezTo>
                  <a:cubicBezTo>
                    <a:pt x="1143" y="1698"/>
                    <a:pt x="1178" y="1876"/>
                    <a:pt x="1165" y="2047"/>
                  </a:cubicBezTo>
                  <a:cubicBezTo>
                    <a:pt x="1141" y="2409"/>
                    <a:pt x="1492" y="2719"/>
                    <a:pt x="1839" y="2719"/>
                  </a:cubicBezTo>
                  <a:cubicBezTo>
                    <a:pt x="2225" y="2719"/>
                    <a:pt x="2486" y="2411"/>
                    <a:pt x="2511" y="2047"/>
                  </a:cubicBezTo>
                  <a:cubicBezTo>
                    <a:pt x="2577" y="1106"/>
                    <a:pt x="1855" y="161"/>
                    <a:pt x="917" y="12"/>
                  </a:cubicBezTo>
                  <a:cubicBezTo>
                    <a:pt x="868" y="4"/>
                    <a:pt x="819"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7"/>
            <p:cNvSpPr/>
            <p:nvPr/>
          </p:nvSpPr>
          <p:spPr>
            <a:xfrm>
              <a:off x="4074525" y="1036350"/>
              <a:ext cx="39775" cy="231025"/>
            </a:xfrm>
            <a:custGeom>
              <a:rect b="b" l="l" r="r" t="t"/>
              <a:pathLst>
                <a:path extrusionOk="0" h="9241" w="1591">
                  <a:moveTo>
                    <a:pt x="658" y="1"/>
                  </a:moveTo>
                  <a:cubicBezTo>
                    <a:pt x="323" y="1"/>
                    <a:pt x="0" y="216"/>
                    <a:pt x="26" y="649"/>
                  </a:cubicBezTo>
                  <a:cubicBezTo>
                    <a:pt x="180" y="3295"/>
                    <a:pt x="245" y="5941"/>
                    <a:pt x="219" y="8591"/>
                  </a:cubicBezTo>
                  <a:cubicBezTo>
                    <a:pt x="215" y="9024"/>
                    <a:pt x="550" y="9241"/>
                    <a:pt x="886" y="9241"/>
                  </a:cubicBezTo>
                  <a:cubicBezTo>
                    <a:pt x="1222" y="9241"/>
                    <a:pt x="1560" y="9024"/>
                    <a:pt x="1564" y="8591"/>
                  </a:cubicBezTo>
                  <a:cubicBezTo>
                    <a:pt x="1590" y="5941"/>
                    <a:pt x="1526" y="3295"/>
                    <a:pt x="1371" y="649"/>
                  </a:cubicBezTo>
                  <a:cubicBezTo>
                    <a:pt x="1346" y="218"/>
                    <a:pt x="996" y="1"/>
                    <a:pt x="6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1" name="Google Shape;751;p27"/>
          <p:cNvGrpSpPr/>
          <p:nvPr/>
        </p:nvGrpSpPr>
        <p:grpSpPr>
          <a:xfrm rot="-263580">
            <a:off x="603860" y="3660284"/>
            <a:ext cx="1347151" cy="1115842"/>
            <a:chOff x="3159675" y="4001400"/>
            <a:chExt cx="1347100" cy="1115800"/>
          </a:xfrm>
        </p:grpSpPr>
        <p:sp>
          <p:nvSpPr>
            <p:cNvPr id="752" name="Google Shape;752;p27"/>
            <p:cNvSpPr/>
            <p:nvPr/>
          </p:nvSpPr>
          <p:spPr>
            <a:xfrm>
              <a:off x="3671625" y="4949725"/>
              <a:ext cx="328750" cy="135375"/>
            </a:xfrm>
            <a:custGeom>
              <a:rect b="b" l="l" r="r" t="t"/>
              <a:pathLst>
                <a:path extrusionOk="0" h="5415" w="13150">
                  <a:moveTo>
                    <a:pt x="1" y="1"/>
                  </a:moveTo>
                  <a:lnTo>
                    <a:pt x="1" y="5414"/>
                  </a:lnTo>
                  <a:lnTo>
                    <a:pt x="13150" y="5414"/>
                  </a:lnTo>
                  <a:lnTo>
                    <a:pt x="1315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7"/>
            <p:cNvSpPr/>
            <p:nvPr/>
          </p:nvSpPr>
          <p:spPr>
            <a:xfrm>
              <a:off x="3671600" y="4949725"/>
              <a:ext cx="328750" cy="75325"/>
            </a:xfrm>
            <a:custGeom>
              <a:rect b="b" l="l" r="r" t="t"/>
              <a:pathLst>
                <a:path extrusionOk="0" h="3013" w="13150">
                  <a:moveTo>
                    <a:pt x="0" y="1"/>
                  </a:moveTo>
                  <a:lnTo>
                    <a:pt x="0" y="3013"/>
                  </a:lnTo>
                  <a:cubicBezTo>
                    <a:pt x="4381" y="2750"/>
                    <a:pt x="8765" y="2542"/>
                    <a:pt x="13149" y="2371"/>
                  </a:cubicBezTo>
                  <a:lnTo>
                    <a:pt x="1314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7"/>
            <p:cNvSpPr/>
            <p:nvPr/>
          </p:nvSpPr>
          <p:spPr>
            <a:xfrm>
              <a:off x="3613075" y="5067300"/>
              <a:ext cx="445850" cy="49900"/>
            </a:xfrm>
            <a:custGeom>
              <a:rect b="b" l="l" r="r" t="t"/>
              <a:pathLst>
                <a:path extrusionOk="0" h="1996" w="17834">
                  <a:moveTo>
                    <a:pt x="1" y="0"/>
                  </a:moveTo>
                  <a:lnTo>
                    <a:pt x="1" y="1996"/>
                  </a:lnTo>
                  <a:lnTo>
                    <a:pt x="17833" y="1996"/>
                  </a:lnTo>
                  <a:lnTo>
                    <a:pt x="178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7"/>
            <p:cNvSpPr/>
            <p:nvPr/>
          </p:nvSpPr>
          <p:spPr>
            <a:xfrm>
              <a:off x="3159675" y="4001400"/>
              <a:ext cx="1347100" cy="968600"/>
            </a:xfrm>
            <a:custGeom>
              <a:rect b="b" l="l" r="r" t="t"/>
              <a:pathLst>
                <a:path extrusionOk="0" h="38744" w="53884">
                  <a:moveTo>
                    <a:pt x="997" y="1"/>
                  </a:moveTo>
                  <a:cubicBezTo>
                    <a:pt x="446" y="1"/>
                    <a:pt x="0" y="447"/>
                    <a:pt x="0" y="998"/>
                  </a:cubicBezTo>
                  <a:lnTo>
                    <a:pt x="0" y="37746"/>
                  </a:lnTo>
                  <a:cubicBezTo>
                    <a:pt x="0" y="38297"/>
                    <a:pt x="446" y="38743"/>
                    <a:pt x="997" y="38743"/>
                  </a:cubicBezTo>
                  <a:lnTo>
                    <a:pt x="52888" y="38743"/>
                  </a:lnTo>
                  <a:cubicBezTo>
                    <a:pt x="53438" y="38743"/>
                    <a:pt x="53884" y="38297"/>
                    <a:pt x="53883" y="37746"/>
                  </a:cubicBezTo>
                  <a:lnTo>
                    <a:pt x="53883" y="998"/>
                  </a:lnTo>
                  <a:cubicBezTo>
                    <a:pt x="53883" y="447"/>
                    <a:pt x="53437" y="1"/>
                    <a:pt x="528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7"/>
            <p:cNvSpPr/>
            <p:nvPr/>
          </p:nvSpPr>
          <p:spPr>
            <a:xfrm>
              <a:off x="3324800" y="4001400"/>
              <a:ext cx="1181975" cy="968625"/>
            </a:xfrm>
            <a:custGeom>
              <a:rect b="b" l="l" r="r" t="t"/>
              <a:pathLst>
                <a:path extrusionOk="0" h="38745" w="47279">
                  <a:moveTo>
                    <a:pt x="30770" y="1"/>
                  </a:moveTo>
                  <a:lnTo>
                    <a:pt x="1" y="38744"/>
                  </a:lnTo>
                  <a:lnTo>
                    <a:pt x="46283" y="38744"/>
                  </a:lnTo>
                  <a:cubicBezTo>
                    <a:pt x="46833" y="38744"/>
                    <a:pt x="47279" y="38298"/>
                    <a:pt x="47279" y="37747"/>
                  </a:cubicBezTo>
                  <a:lnTo>
                    <a:pt x="47279" y="999"/>
                  </a:lnTo>
                  <a:cubicBezTo>
                    <a:pt x="47279" y="447"/>
                    <a:pt x="46833" y="1"/>
                    <a:pt x="4628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7"/>
            <p:cNvSpPr/>
            <p:nvPr/>
          </p:nvSpPr>
          <p:spPr>
            <a:xfrm>
              <a:off x="3252125" y="4078950"/>
              <a:ext cx="1159175" cy="726700"/>
            </a:xfrm>
            <a:custGeom>
              <a:rect b="b" l="l" r="r" t="t"/>
              <a:pathLst>
                <a:path extrusionOk="0" h="29068" w="46367">
                  <a:moveTo>
                    <a:pt x="0" y="0"/>
                  </a:moveTo>
                  <a:lnTo>
                    <a:pt x="0" y="29068"/>
                  </a:lnTo>
                  <a:lnTo>
                    <a:pt x="46367" y="29068"/>
                  </a:lnTo>
                  <a:lnTo>
                    <a:pt x="463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7"/>
            <p:cNvSpPr/>
            <p:nvPr/>
          </p:nvSpPr>
          <p:spPr>
            <a:xfrm>
              <a:off x="3433775" y="4078950"/>
              <a:ext cx="977525" cy="726700"/>
            </a:xfrm>
            <a:custGeom>
              <a:rect b="b" l="l" r="r" t="t"/>
              <a:pathLst>
                <a:path extrusionOk="0" h="29068" w="39101">
                  <a:moveTo>
                    <a:pt x="25075" y="0"/>
                  </a:moveTo>
                  <a:lnTo>
                    <a:pt x="0" y="29068"/>
                  </a:lnTo>
                  <a:lnTo>
                    <a:pt x="39101" y="29068"/>
                  </a:lnTo>
                  <a:lnTo>
                    <a:pt x="391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7"/>
            <p:cNvSpPr/>
            <p:nvPr/>
          </p:nvSpPr>
          <p:spPr>
            <a:xfrm>
              <a:off x="3407075" y="4455325"/>
              <a:ext cx="57500" cy="153075"/>
            </a:xfrm>
            <a:custGeom>
              <a:rect b="b" l="l" r="r" t="t"/>
              <a:pathLst>
                <a:path extrusionOk="0" h="6123" w="2300">
                  <a:moveTo>
                    <a:pt x="0" y="1"/>
                  </a:moveTo>
                  <a:lnTo>
                    <a:pt x="0" y="6123"/>
                  </a:lnTo>
                  <a:lnTo>
                    <a:pt x="2299" y="6123"/>
                  </a:lnTo>
                  <a:lnTo>
                    <a:pt x="2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7"/>
            <p:cNvSpPr/>
            <p:nvPr/>
          </p:nvSpPr>
          <p:spPr>
            <a:xfrm>
              <a:off x="3524050" y="4315400"/>
              <a:ext cx="57475" cy="293000"/>
            </a:xfrm>
            <a:custGeom>
              <a:rect b="b" l="l" r="r" t="t"/>
              <a:pathLst>
                <a:path extrusionOk="0" h="11720" w="2299">
                  <a:moveTo>
                    <a:pt x="0" y="0"/>
                  </a:moveTo>
                  <a:lnTo>
                    <a:pt x="0" y="11720"/>
                  </a:lnTo>
                  <a:lnTo>
                    <a:pt x="2299" y="11720"/>
                  </a:lnTo>
                  <a:lnTo>
                    <a:pt x="229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7"/>
            <p:cNvSpPr/>
            <p:nvPr/>
          </p:nvSpPr>
          <p:spPr>
            <a:xfrm>
              <a:off x="3642875" y="4380100"/>
              <a:ext cx="57475" cy="228300"/>
            </a:xfrm>
            <a:custGeom>
              <a:rect b="b" l="l" r="r" t="t"/>
              <a:pathLst>
                <a:path extrusionOk="0" h="9132" w="2299">
                  <a:moveTo>
                    <a:pt x="0" y="0"/>
                  </a:moveTo>
                  <a:lnTo>
                    <a:pt x="0" y="9132"/>
                  </a:lnTo>
                  <a:lnTo>
                    <a:pt x="2299" y="9132"/>
                  </a:lnTo>
                  <a:lnTo>
                    <a:pt x="229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7"/>
            <p:cNvSpPr/>
            <p:nvPr/>
          </p:nvSpPr>
          <p:spPr>
            <a:xfrm>
              <a:off x="3186575" y="4041475"/>
              <a:ext cx="30475" cy="104575"/>
            </a:xfrm>
            <a:custGeom>
              <a:rect b="b" l="l" r="r" t="t"/>
              <a:pathLst>
                <a:path extrusionOk="0" h="4183" w="1219">
                  <a:moveTo>
                    <a:pt x="568" y="0"/>
                  </a:moveTo>
                  <a:cubicBezTo>
                    <a:pt x="315" y="0"/>
                    <a:pt x="56" y="162"/>
                    <a:pt x="44" y="486"/>
                  </a:cubicBezTo>
                  <a:cubicBezTo>
                    <a:pt x="1" y="1562"/>
                    <a:pt x="44" y="2632"/>
                    <a:pt x="171" y="3703"/>
                  </a:cubicBezTo>
                  <a:cubicBezTo>
                    <a:pt x="209" y="4022"/>
                    <a:pt x="482" y="4183"/>
                    <a:pt x="735" y="4183"/>
                  </a:cubicBezTo>
                  <a:cubicBezTo>
                    <a:pt x="986" y="4183"/>
                    <a:pt x="1218" y="4024"/>
                    <a:pt x="1180" y="3703"/>
                  </a:cubicBezTo>
                  <a:cubicBezTo>
                    <a:pt x="1053" y="2633"/>
                    <a:pt x="1011" y="1564"/>
                    <a:pt x="1053" y="486"/>
                  </a:cubicBezTo>
                  <a:cubicBezTo>
                    <a:pt x="1065" y="162"/>
                    <a:pt x="820" y="0"/>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7"/>
            <p:cNvSpPr/>
            <p:nvPr/>
          </p:nvSpPr>
          <p:spPr>
            <a:xfrm>
              <a:off x="3189400" y="4192775"/>
              <a:ext cx="25250" cy="284100"/>
            </a:xfrm>
            <a:custGeom>
              <a:rect b="b" l="l" r="r" t="t"/>
              <a:pathLst>
                <a:path extrusionOk="0" h="11364" w="1010">
                  <a:moveTo>
                    <a:pt x="504" y="1"/>
                  </a:moveTo>
                  <a:cubicBezTo>
                    <a:pt x="252" y="1"/>
                    <a:pt x="0" y="163"/>
                    <a:pt x="0" y="488"/>
                  </a:cubicBezTo>
                  <a:lnTo>
                    <a:pt x="0" y="10877"/>
                  </a:lnTo>
                  <a:cubicBezTo>
                    <a:pt x="0" y="11201"/>
                    <a:pt x="253" y="11364"/>
                    <a:pt x="505" y="11364"/>
                  </a:cubicBezTo>
                  <a:cubicBezTo>
                    <a:pt x="757" y="11364"/>
                    <a:pt x="1009" y="11202"/>
                    <a:pt x="1009" y="10877"/>
                  </a:cubicBezTo>
                  <a:lnTo>
                    <a:pt x="1009" y="488"/>
                  </a:lnTo>
                  <a:cubicBezTo>
                    <a:pt x="1009" y="163"/>
                    <a:pt x="757"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7"/>
            <p:cNvSpPr/>
            <p:nvPr/>
          </p:nvSpPr>
          <p:spPr>
            <a:xfrm>
              <a:off x="3837700" y="4180450"/>
              <a:ext cx="8450" cy="515725"/>
            </a:xfrm>
            <a:custGeom>
              <a:rect b="b" l="l" r="r" t="t"/>
              <a:pathLst>
                <a:path extrusionOk="0" h="20629" w="338">
                  <a:moveTo>
                    <a:pt x="169" y="1"/>
                  </a:moveTo>
                  <a:cubicBezTo>
                    <a:pt x="76" y="1"/>
                    <a:pt x="1" y="76"/>
                    <a:pt x="1" y="168"/>
                  </a:cubicBezTo>
                  <a:lnTo>
                    <a:pt x="1" y="20461"/>
                  </a:lnTo>
                  <a:cubicBezTo>
                    <a:pt x="1" y="20553"/>
                    <a:pt x="76" y="20628"/>
                    <a:pt x="169" y="20628"/>
                  </a:cubicBezTo>
                  <a:cubicBezTo>
                    <a:pt x="261" y="20628"/>
                    <a:pt x="337" y="20553"/>
                    <a:pt x="336" y="20461"/>
                  </a:cubicBezTo>
                  <a:lnTo>
                    <a:pt x="336" y="168"/>
                  </a:lnTo>
                  <a:cubicBezTo>
                    <a:pt x="336" y="76"/>
                    <a:pt x="261" y="1"/>
                    <a:pt x="1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7"/>
            <p:cNvSpPr/>
            <p:nvPr/>
          </p:nvSpPr>
          <p:spPr>
            <a:xfrm>
              <a:off x="3356650" y="4223650"/>
              <a:ext cx="376525" cy="389000"/>
            </a:xfrm>
            <a:custGeom>
              <a:rect b="b" l="l" r="r" t="t"/>
              <a:pathLst>
                <a:path extrusionOk="0" h="15560" w="15061">
                  <a:moveTo>
                    <a:pt x="168" y="0"/>
                  </a:moveTo>
                  <a:cubicBezTo>
                    <a:pt x="76" y="0"/>
                    <a:pt x="1" y="75"/>
                    <a:pt x="1" y="168"/>
                  </a:cubicBezTo>
                  <a:lnTo>
                    <a:pt x="1" y="15391"/>
                  </a:lnTo>
                  <a:cubicBezTo>
                    <a:pt x="1" y="15484"/>
                    <a:pt x="76" y="15559"/>
                    <a:pt x="168" y="15559"/>
                  </a:cubicBezTo>
                  <a:lnTo>
                    <a:pt x="14893" y="15559"/>
                  </a:lnTo>
                  <a:cubicBezTo>
                    <a:pt x="14985" y="15559"/>
                    <a:pt x="15060" y="15482"/>
                    <a:pt x="15059" y="15391"/>
                  </a:cubicBezTo>
                  <a:cubicBezTo>
                    <a:pt x="15059" y="15299"/>
                    <a:pt x="14984" y="15224"/>
                    <a:pt x="14892" y="15224"/>
                  </a:cubicBezTo>
                  <a:lnTo>
                    <a:pt x="335" y="15224"/>
                  </a:lnTo>
                  <a:lnTo>
                    <a:pt x="335" y="168"/>
                  </a:lnTo>
                  <a:cubicBezTo>
                    <a:pt x="335" y="75"/>
                    <a:pt x="260" y="0"/>
                    <a:pt x="16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7"/>
            <p:cNvSpPr/>
            <p:nvPr/>
          </p:nvSpPr>
          <p:spPr>
            <a:xfrm>
              <a:off x="3402925" y="4658600"/>
              <a:ext cx="294850" cy="8375"/>
            </a:xfrm>
            <a:custGeom>
              <a:rect b="b" l="l" r="r" t="t"/>
              <a:pathLst>
                <a:path extrusionOk="0" h="335" w="11794">
                  <a:moveTo>
                    <a:pt x="167" y="0"/>
                  </a:moveTo>
                  <a:cubicBezTo>
                    <a:pt x="75" y="0"/>
                    <a:pt x="0" y="75"/>
                    <a:pt x="0" y="167"/>
                  </a:cubicBezTo>
                  <a:cubicBezTo>
                    <a:pt x="0" y="259"/>
                    <a:pt x="75" y="335"/>
                    <a:pt x="167" y="335"/>
                  </a:cubicBezTo>
                  <a:lnTo>
                    <a:pt x="11627" y="335"/>
                  </a:lnTo>
                  <a:cubicBezTo>
                    <a:pt x="11719" y="335"/>
                    <a:pt x="11794" y="259"/>
                    <a:pt x="11794" y="167"/>
                  </a:cubicBezTo>
                  <a:cubicBezTo>
                    <a:pt x="11794" y="75"/>
                    <a:pt x="11719" y="0"/>
                    <a:pt x="116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7"/>
            <p:cNvSpPr/>
            <p:nvPr/>
          </p:nvSpPr>
          <p:spPr>
            <a:xfrm>
              <a:off x="3957650" y="4234850"/>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60"/>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7"/>
            <p:cNvSpPr/>
            <p:nvPr/>
          </p:nvSpPr>
          <p:spPr>
            <a:xfrm>
              <a:off x="3957650" y="4280125"/>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7"/>
            <p:cNvSpPr/>
            <p:nvPr/>
          </p:nvSpPr>
          <p:spPr>
            <a:xfrm>
              <a:off x="3957650" y="4280125"/>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7"/>
            <p:cNvSpPr/>
            <p:nvPr/>
          </p:nvSpPr>
          <p:spPr>
            <a:xfrm>
              <a:off x="3957650" y="4325325"/>
              <a:ext cx="308050" cy="8425"/>
            </a:xfrm>
            <a:custGeom>
              <a:rect b="b" l="l" r="r" t="t"/>
              <a:pathLst>
                <a:path extrusionOk="0" h="337" w="12322">
                  <a:moveTo>
                    <a:pt x="169" y="1"/>
                  </a:moveTo>
                  <a:cubicBezTo>
                    <a:pt x="76" y="1"/>
                    <a:pt x="1" y="76"/>
                    <a:pt x="1" y="168"/>
                  </a:cubicBezTo>
                  <a:cubicBezTo>
                    <a:pt x="1" y="261"/>
                    <a:pt x="76" y="336"/>
                    <a:pt x="169" y="336"/>
                  </a:cubicBezTo>
                  <a:lnTo>
                    <a:pt x="12154" y="336"/>
                  </a:lnTo>
                  <a:cubicBezTo>
                    <a:pt x="12247" y="336"/>
                    <a:pt x="12322" y="261"/>
                    <a:pt x="12322" y="168"/>
                  </a:cubicBezTo>
                  <a:cubicBezTo>
                    <a:pt x="12322" y="76"/>
                    <a:pt x="12247" y="1"/>
                    <a:pt x="12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7"/>
            <p:cNvSpPr/>
            <p:nvPr/>
          </p:nvSpPr>
          <p:spPr>
            <a:xfrm>
              <a:off x="3957650" y="4372225"/>
              <a:ext cx="308050" cy="8375"/>
            </a:xfrm>
            <a:custGeom>
              <a:rect b="b" l="l" r="r" t="t"/>
              <a:pathLst>
                <a:path extrusionOk="0" h="335" w="12322">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7"/>
            <p:cNvSpPr/>
            <p:nvPr/>
          </p:nvSpPr>
          <p:spPr>
            <a:xfrm>
              <a:off x="3957650" y="4372225"/>
              <a:ext cx="308050" cy="8375"/>
            </a:xfrm>
            <a:custGeom>
              <a:rect b="b" l="l" r="r" t="t"/>
              <a:pathLst>
                <a:path extrusionOk="0" h="335" w="12322">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7"/>
            <p:cNvSpPr/>
            <p:nvPr/>
          </p:nvSpPr>
          <p:spPr>
            <a:xfrm>
              <a:off x="3957650" y="4417425"/>
              <a:ext cx="308050" cy="8425"/>
            </a:xfrm>
            <a:custGeom>
              <a:rect b="b" l="l" r="r" t="t"/>
              <a:pathLst>
                <a:path extrusionOk="0" h="337" w="12322">
                  <a:moveTo>
                    <a:pt x="169" y="1"/>
                  </a:moveTo>
                  <a:cubicBezTo>
                    <a:pt x="76" y="1"/>
                    <a:pt x="1" y="76"/>
                    <a:pt x="1" y="169"/>
                  </a:cubicBezTo>
                  <a:cubicBezTo>
                    <a:pt x="1" y="261"/>
                    <a:pt x="76" y="336"/>
                    <a:pt x="169" y="336"/>
                  </a:cubicBezTo>
                  <a:lnTo>
                    <a:pt x="12154" y="336"/>
                  </a:lnTo>
                  <a:cubicBezTo>
                    <a:pt x="12247" y="336"/>
                    <a:pt x="12322" y="261"/>
                    <a:pt x="12322" y="169"/>
                  </a:cubicBezTo>
                  <a:cubicBezTo>
                    <a:pt x="12322" y="76"/>
                    <a:pt x="12247" y="1"/>
                    <a:pt x="12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7"/>
            <p:cNvSpPr/>
            <p:nvPr/>
          </p:nvSpPr>
          <p:spPr>
            <a:xfrm>
              <a:off x="3997575" y="4501275"/>
              <a:ext cx="268125" cy="8375"/>
            </a:xfrm>
            <a:custGeom>
              <a:rect b="b" l="l" r="r" t="t"/>
              <a:pathLst>
                <a:path extrusionOk="0" h="335" w="10725">
                  <a:moveTo>
                    <a:pt x="167" y="0"/>
                  </a:moveTo>
                  <a:cubicBezTo>
                    <a:pt x="75" y="0"/>
                    <a:pt x="0" y="76"/>
                    <a:pt x="0" y="168"/>
                  </a:cubicBezTo>
                  <a:cubicBezTo>
                    <a:pt x="0" y="260"/>
                    <a:pt x="75" y="335"/>
                    <a:pt x="167" y="335"/>
                  </a:cubicBezTo>
                  <a:lnTo>
                    <a:pt x="10557" y="335"/>
                  </a:lnTo>
                  <a:cubicBezTo>
                    <a:pt x="10650" y="335"/>
                    <a:pt x="10725" y="260"/>
                    <a:pt x="10725" y="168"/>
                  </a:cubicBezTo>
                  <a:cubicBezTo>
                    <a:pt x="10725" y="76"/>
                    <a:pt x="10650" y="0"/>
                    <a:pt x="1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27"/>
            <p:cNvSpPr/>
            <p:nvPr/>
          </p:nvSpPr>
          <p:spPr>
            <a:xfrm>
              <a:off x="3997575" y="4558400"/>
              <a:ext cx="268125" cy="8400"/>
            </a:xfrm>
            <a:custGeom>
              <a:rect b="b" l="l" r="r" t="t"/>
              <a:pathLst>
                <a:path extrusionOk="0" h="336" w="10725">
                  <a:moveTo>
                    <a:pt x="167" y="0"/>
                  </a:moveTo>
                  <a:cubicBezTo>
                    <a:pt x="75" y="0"/>
                    <a:pt x="0" y="75"/>
                    <a:pt x="0" y="168"/>
                  </a:cubicBezTo>
                  <a:cubicBezTo>
                    <a:pt x="0" y="261"/>
                    <a:pt x="75" y="336"/>
                    <a:pt x="167" y="336"/>
                  </a:cubicBezTo>
                  <a:lnTo>
                    <a:pt x="10557" y="336"/>
                  </a:lnTo>
                  <a:cubicBezTo>
                    <a:pt x="10650" y="336"/>
                    <a:pt x="10725" y="261"/>
                    <a:pt x="10725" y="168"/>
                  </a:cubicBezTo>
                  <a:cubicBezTo>
                    <a:pt x="10725" y="75"/>
                    <a:pt x="10650" y="0"/>
                    <a:pt x="1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7"/>
            <p:cNvSpPr/>
            <p:nvPr/>
          </p:nvSpPr>
          <p:spPr>
            <a:xfrm>
              <a:off x="3997575" y="4618400"/>
              <a:ext cx="268125" cy="8400"/>
            </a:xfrm>
            <a:custGeom>
              <a:rect b="b" l="l" r="r" t="t"/>
              <a:pathLst>
                <a:path extrusionOk="0" h="336" w="10725">
                  <a:moveTo>
                    <a:pt x="167" y="1"/>
                  </a:moveTo>
                  <a:cubicBezTo>
                    <a:pt x="75" y="1"/>
                    <a:pt x="0" y="76"/>
                    <a:pt x="0" y="168"/>
                  </a:cubicBezTo>
                  <a:cubicBezTo>
                    <a:pt x="0" y="260"/>
                    <a:pt x="75" y="335"/>
                    <a:pt x="167" y="335"/>
                  </a:cubicBezTo>
                  <a:lnTo>
                    <a:pt x="10557" y="335"/>
                  </a:lnTo>
                  <a:cubicBezTo>
                    <a:pt x="10650" y="335"/>
                    <a:pt x="10725" y="260"/>
                    <a:pt x="10725" y="168"/>
                  </a:cubicBezTo>
                  <a:cubicBezTo>
                    <a:pt x="10725" y="76"/>
                    <a:pt x="10650" y="1"/>
                    <a:pt x="105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7"/>
            <p:cNvSpPr/>
            <p:nvPr/>
          </p:nvSpPr>
          <p:spPr>
            <a:xfrm>
              <a:off x="3963150" y="4494050"/>
              <a:ext cx="22875" cy="22850"/>
            </a:xfrm>
            <a:custGeom>
              <a:rect b="b" l="l" r="r" t="t"/>
              <a:pathLst>
                <a:path extrusionOk="0" h="914" w="915">
                  <a:moveTo>
                    <a:pt x="458" y="0"/>
                  </a:moveTo>
                  <a:cubicBezTo>
                    <a:pt x="205" y="0"/>
                    <a:pt x="0" y="205"/>
                    <a:pt x="0" y="457"/>
                  </a:cubicBezTo>
                  <a:cubicBezTo>
                    <a:pt x="0" y="709"/>
                    <a:pt x="206" y="913"/>
                    <a:pt x="458" y="913"/>
                  </a:cubicBezTo>
                  <a:cubicBezTo>
                    <a:pt x="710" y="913"/>
                    <a:pt x="915" y="709"/>
                    <a:pt x="915" y="457"/>
                  </a:cubicBezTo>
                  <a:cubicBezTo>
                    <a:pt x="915" y="204"/>
                    <a:pt x="710"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7"/>
            <p:cNvSpPr/>
            <p:nvPr/>
          </p:nvSpPr>
          <p:spPr>
            <a:xfrm>
              <a:off x="3361850" y="4651350"/>
              <a:ext cx="22875" cy="22850"/>
            </a:xfrm>
            <a:custGeom>
              <a:rect b="b" l="l" r="r" t="t"/>
              <a:pathLst>
                <a:path extrusionOk="0" h="914" w="915">
                  <a:moveTo>
                    <a:pt x="457" y="1"/>
                  </a:moveTo>
                  <a:cubicBezTo>
                    <a:pt x="204" y="1"/>
                    <a:pt x="1" y="204"/>
                    <a:pt x="1" y="457"/>
                  </a:cubicBezTo>
                  <a:cubicBezTo>
                    <a:pt x="1" y="709"/>
                    <a:pt x="204" y="914"/>
                    <a:pt x="457" y="914"/>
                  </a:cubicBezTo>
                  <a:cubicBezTo>
                    <a:pt x="709" y="914"/>
                    <a:pt x="914" y="709"/>
                    <a:pt x="914" y="457"/>
                  </a:cubicBezTo>
                  <a:cubicBezTo>
                    <a:pt x="914" y="204"/>
                    <a:pt x="709" y="1"/>
                    <a:pt x="4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7"/>
            <p:cNvSpPr/>
            <p:nvPr/>
          </p:nvSpPr>
          <p:spPr>
            <a:xfrm>
              <a:off x="3963150" y="4551150"/>
              <a:ext cx="22875" cy="22900"/>
            </a:xfrm>
            <a:custGeom>
              <a:rect b="b" l="l" r="r" t="t"/>
              <a:pathLst>
                <a:path extrusionOk="0" h="916" w="915">
                  <a:moveTo>
                    <a:pt x="458" y="1"/>
                  </a:moveTo>
                  <a:cubicBezTo>
                    <a:pt x="205" y="1"/>
                    <a:pt x="0" y="206"/>
                    <a:pt x="0" y="458"/>
                  </a:cubicBezTo>
                  <a:cubicBezTo>
                    <a:pt x="0" y="709"/>
                    <a:pt x="206" y="915"/>
                    <a:pt x="458" y="915"/>
                  </a:cubicBezTo>
                  <a:cubicBezTo>
                    <a:pt x="710" y="915"/>
                    <a:pt x="915" y="709"/>
                    <a:pt x="915" y="458"/>
                  </a:cubicBezTo>
                  <a:cubicBezTo>
                    <a:pt x="915" y="206"/>
                    <a:pt x="710" y="1"/>
                    <a:pt x="4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27"/>
            <p:cNvSpPr/>
            <p:nvPr/>
          </p:nvSpPr>
          <p:spPr>
            <a:xfrm>
              <a:off x="3963150" y="4611175"/>
              <a:ext cx="22875" cy="22850"/>
            </a:xfrm>
            <a:custGeom>
              <a:rect b="b" l="l" r="r" t="t"/>
              <a:pathLst>
                <a:path extrusionOk="0" h="914" w="915">
                  <a:moveTo>
                    <a:pt x="458" y="0"/>
                  </a:moveTo>
                  <a:cubicBezTo>
                    <a:pt x="205" y="0"/>
                    <a:pt x="0" y="205"/>
                    <a:pt x="0" y="457"/>
                  </a:cubicBezTo>
                  <a:cubicBezTo>
                    <a:pt x="0" y="709"/>
                    <a:pt x="206" y="914"/>
                    <a:pt x="458" y="914"/>
                  </a:cubicBezTo>
                  <a:cubicBezTo>
                    <a:pt x="710" y="914"/>
                    <a:pt x="915" y="709"/>
                    <a:pt x="915" y="457"/>
                  </a:cubicBezTo>
                  <a:cubicBezTo>
                    <a:pt x="915" y="204"/>
                    <a:pt x="710" y="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81" name="Google Shape;781;p27"/>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782" name="Google Shape;782;p27"/>
          <p:cNvSpPr txBox="1"/>
          <p:nvPr>
            <p:ph hasCustomPrompt="1" type="title"/>
          </p:nvPr>
        </p:nvSpPr>
        <p:spPr>
          <a:xfrm>
            <a:off x="1123350" y="1555504"/>
            <a:ext cx="6897300" cy="180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9600">
                <a:solidFill>
                  <a:schemeClr val="accent6"/>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783" name="Google Shape;783;p27"/>
          <p:cNvSpPr txBox="1"/>
          <p:nvPr>
            <p:ph idx="1" type="subTitle"/>
          </p:nvPr>
        </p:nvSpPr>
        <p:spPr>
          <a:xfrm>
            <a:off x="1123350" y="3516925"/>
            <a:ext cx="6897300" cy="428400"/>
          </a:xfrm>
          <a:prstGeom prst="rect">
            <a:avLst/>
          </a:prstGeom>
          <a:solidFill>
            <a:schemeClr val="accent6"/>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84" name="Shape 784"/>
        <p:cNvGrpSpPr/>
        <p:nvPr/>
      </p:nvGrpSpPr>
      <p:grpSpPr>
        <a:xfrm>
          <a:off x="0" y="0"/>
          <a:ext cx="0" cy="0"/>
          <a:chOff x="0" y="0"/>
          <a:chExt cx="0" cy="0"/>
        </a:xfrm>
      </p:grpSpPr>
      <p:pic>
        <p:nvPicPr>
          <p:cNvPr id="785" name="Google Shape;785;p28"/>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786" name="Google Shape;786;p28"/>
          <p:cNvGrpSpPr/>
          <p:nvPr/>
        </p:nvGrpSpPr>
        <p:grpSpPr>
          <a:xfrm>
            <a:off x="372025" y="321975"/>
            <a:ext cx="8400000" cy="4503300"/>
            <a:chOff x="372025" y="321975"/>
            <a:chExt cx="8400000" cy="4503300"/>
          </a:xfrm>
        </p:grpSpPr>
        <p:grpSp>
          <p:nvGrpSpPr>
            <p:cNvPr id="787" name="Google Shape;787;p28"/>
            <p:cNvGrpSpPr/>
            <p:nvPr/>
          </p:nvGrpSpPr>
          <p:grpSpPr>
            <a:xfrm>
              <a:off x="372025" y="321975"/>
              <a:ext cx="8400000" cy="4503300"/>
              <a:chOff x="372025" y="321975"/>
              <a:chExt cx="8400000" cy="4503300"/>
            </a:xfrm>
          </p:grpSpPr>
          <p:sp>
            <p:nvSpPr>
              <p:cNvPr id="788" name="Google Shape;788;p28"/>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9" name="Google Shape;789;p28"/>
              <p:cNvGrpSpPr/>
              <p:nvPr/>
            </p:nvGrpSpPr>
            <p:grpSpPr>
              <a:xfrm>
                <a:off x="372025" y="321975"/>
                <a:ext cx="8400000" cy="4499700"/>
                <a:chOff x="372025" y="321975"/>
                <a:chExt cx="8400000" cy="4499700"/>
              </a:xfrm>
            </p:grpSpPr>
            <p:sp>
              <p:nvSpPr>
                <p:cNvPr id="790" name="Google Shape;790;p28"/>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8"/>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8"/>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8"/>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8"/>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8"/>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6" name="Google Shape;796;p28"/>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797" name="Google Shape;797;p28"/>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798" name="Google Shape;798;p2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9" name="Google Shape;799;p28"/>
          <p:cNvSpPr txBox="1"/>
          <p:nvPr>
            <p:ph idx="2" type="title"/>
          </p:nvPr>
        </p:nvSpPr>
        <p:spPr>
          <a:xfrm>
            <a:off x="1544823" y="1649108"/>
            <a:ext cx="28671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00" name="Google Shape;800;p28"/>
          <p:cNvSpPr txBox="1"/>
          <p:nvPr>
            <p:ph idx="1" type="subTitle"/>
          </p:nvPr>
        </p:nvSpPr>
        <p:spPr>
          <a:xfrm>
            <a:off x="1544848" y="2176808"/>
            <a:ext cx="2867100" cy="599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1" name="Google Shape;801;p28"/>
          <p:cNvSpPr txBox="1"/>
          <p:nvPr>
            <p:ph idx="3" type="title"/>
          </p:nvPr>
        </p:nvSpPr>
        <p:spPr>
          <a:xfrm>
            <a:off x="5556855" y="1649108"/>
            <a:ext cx="28671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02" name="Google Shape;802;p28"/>
          <p:cNvSpPr txBox="1"/>
          <p:nvPr>
            <p:ph idx="4" type="subTitle"/>
          </p:nvPr>
        </p:nvSpPr>
        <p:spPr>
          <a:xfrm>
            <a:off x="5556877" y="2176808"/>
            <a:ext cx="2867100" cy="599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3" name="Google Shape;803;p28"/>
          <p:cNvSpPr txBox="1"/>
          <p:nvPr>
            <p:ph idx="5" type="title"/>
          </p:nvPr>
        </p:nvSpPr>
        <p:spPr>
          <a:xfrm>
            <a:off x="1544823" y="3367383"/>
            <a:ext cx="28671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04" name="Google Shape;804;p28"/>
          <p:cNvSpPr txBox="1"/>
          <p:nvPr>
            <p:ph idx="6" type="subTitle"/>
          </p:nvPr>
        </p:nvSpPr>
        <p:spPr>
          <a:xfrm>
            <a:off x="1544848" y="3895083"/>
            <a:ext cx="2867100" cy="599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5" name="Google Shape;805;p28"/>
          <p:cNvSpPr txBox="1"/>
          <p:nvPr>
            <p:ph idx="7" type="title"/>
          </p:nvPr>
        </p:nvSpPr>
        <p:spPr>
          <a:xfrm>
            <a:off x="5556855" y="3367383"/>
            <a:ext cx="28671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solidFill>
                  <a:schemeClr val="lt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06" name="Google Shape;806;p28"/>
          <p:cNvSpPr txBox="1"/>
          <p:nvPr>
            <p:ph idx="8" type="subTitle"/>
          </p:nvPr>
        </p:nvSpPr>
        <p:spPr>
          <a:xfrm>
            <a:off x="5556877" y="3895083"/>
            <a:ext cx="2867100" cy="599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2_1">
    <p:spTree>
      <p:nvGrpSpPr>
        <p:cNvPr id="807" name="Shape 807"/>
        <p:cNvGrpSpPr/>
        <p:nvPr/>
      </p:nvGrpSpPr>
      <p:grpSpPr>
        <a:xfrm>
          <a:off x="0" y="0"/>
          <a:ext cx="0" cy="0"/>
          <a:chOff x="0" y="0"/>
          <a:chExt cx="0" cy="0"/>
        </a:xfrm>
      </p:grpSpPr>
      <p:grpSp>
        <p:nvGrpSpPr>
          <p:cNvPr id="808" name="Google Shape;808;p29"/>
          <p:cNvGrpSpPr/>
          <p:nvPr/>
        </p:nvGrpSpPr>
        <p:grpSpPr>
          <a:xfrm>
            <a:off x="7495226" y="1393376"/>
            <a:ext cx="755026" cy="1035656"/>
            <a:chOff x="5141975" y="584675"/>
            <a:chExt cx="922225" cy="1265000"/>
          </a:xfrm>
        </p:grpSpPr>
        <p:sp>
          <p:nvSpPr>
            <p:cNvPr id="809" name="Google Shape;809;p29"/>
            <p:cNvSpPr/>
            <p:nvPr/>
          </p:nvSpPr>
          <p:spPr>
            <a:xfrm>
              <a:off x="5589875" y="654525"/>
              <a:ext cx="329975" cy="74675"/>
            </a:xfrm>
            <a:custGeom>
              <a:rect b="b" l="l" r="r" t="t"/>
              <a:pathLst>
                <a:path extrusionOk="0" h="2987" w="13199">
                  <a:moveTo>
                    <a:pt x="1" y="0"/>
                  </a:moveTo>
                  <a:lnTo>
                    <a:pt x="13198" y="2986"/>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9"/>
            <p:cNvSpPr/>
            <p:nvPr/>
          </p:nvSpPr>
          <p:spPr>
            <a:xfrm>
              <a:off x="5588125" y="647200"/>
              <a:ext cx="333125" cy="88850"/>
            </a:xfrm>
            <a:custGeom>
              <a:rect b="b" l="l" r="r" t="t"/>
              <a:pathLst>
                <a:path extrusionOk="0" h="3554" w="13325">
                  <a:moveTo>
                    <a:pt x="129" y="0"/>
                  </a:moveTo>
                  <a:lnTo>
                    <a:pt x="0" y="569"/>
                  </a:lnTo>
                  <a:lnTo>
                    <a:pt x="13196" y="3554"/>
                  </a:lnTo>
                  <a:lnTo>
                    <a:pt x="13325" y="2984"/>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9"/>
            <p:cNvSpPr/>
            <p:nvPr/>
          </p:nvSpPr>
          <p:spPr>
            <a:xfrm>
              <a:off x="5351750" y="1707200"/>
              <a:ext cx="329925" cy="74600"/>
            </a:xfrm>
            <a:custGeom>
              <a:rect b="b" l="l" r="r" t="t"/>
              <a:pathLst>
                <a:path extrusionOk="0" h="2984" w="13197">
                  <a:moveTo>
                    <a:pt x="1" y="0"/>
                  </a:moveTo>
                  <a:lnTo>
                    <a:pt x="13197" y="2984"/>
                  </a:lnTo>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9"/>
            <p:cNvSpPr/>
            <p:nvPr/>
          </p:nvSpPr>
          <p:spPr>
            <a:xfrm>
              <a:off x="5350025" y="1699800"/>
              <a:ext cx="333125" cy="88850"/>
            </a:xfrm>
            <a:custGeom>
              <a:rect b="b" l="l" r="r" t="t"/>
              <a:pathLst>
                <a:path extrusionOk="0" h="3554" w="13325">
                  <a:moveTo>
                    <a:pt x="129" y="0"/>
                  </a:moveTo>
                  <a:lnTo>
                    <a:pt x="0" y="568"/>
                  </a:lnTo>
                  <a:lnTo>
                    <a:pt x="13196" y="3553"/>
                  </a:lnTo>
                  <a:lnTo>
                    <a:pt x="13325" y="2985"/>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9"/>
            <p:cNvSpPr/>
            <p:nvPr/>
          </p:nvSpPr>
          <p:spPr>
            <a:xfrm>
              <a:off x="5470675" y="1029075"/>
              <a:ext cx="417400" cy="94425"/>
            </a:xfrm>
            <a:custGeom>
              <a:rect b="b" l="l" r="r" t="t"/>
              <a:pathLst>
                <a:path extrusionOk="0" h="3777" w="16696">
                  <a:moveTo>
                    <a:pt x="1" y="0"/>
                  </a:moveTo>
                  <a:lnTo>
                    <a:pt x="16696" y="3777"/>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9"/>
            <p:cNvSpPr/>
            <p:nvPr/>
          </p:nvSpPr>
          <p:spPr>
            <a:xfrm>
              <a:off x="5468900" y="1021725"/>
              <a:ext cx="420625" cy="108650"/>
            </a:xfrm>
            <a:custGeom>
              <a:rect b="b" l="l" r="r" t="t"/>
              <a:pathLst>
                <a:path extrusionOk="0" h="4346" w="16825">
                  <a:moveTo>
                    <a:pt x="129" y="1"/>
                  </a:moveTo>
                  <a:lnTo>
                    <a:pt x="0" y="569"/>
                  </a:lnTo>
                  <a:lnTo>
                    <a:pt x="16696" y="4345"/>
                  </a:lnTo>
                  <a:lnTo>
                    <a:pt x="16824" y="3777"/>
                  </a:lnTo>
                  <a:lnTo>
                    <a:pt x="12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9"/>
            <p:cNvSpPr/>
            <p:nvPr/>
          </p:nvSpPr>
          <p:spPr>
            <a:xfrm>
              <a:off x="5453100" y="1208525"/>
              <a:ext cx="362700" cy="82075"/>
            </a:xfrm>
            <a:custGeom>
              <a:rect b="b" l="l" r="r" t="t"/>
              <a:pathLst>
                <a:path extrusionOk="0" h="3283" w="14508">
                  <a:moveTo>
                    <a:pt x="1" y="1"/>
                  </a:moveTo>
                  <a:lnTo>
                    <a:pt x="14508" y="3282"/>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9"/>
            <p:cNvSpPr/>
            <p:nvPr/>
          </p:nvSpPr>
          <p:spPr>
            <a:xfrm>
              <a:off x="5451350" y="1201175"/>
              <a:ext cx="366000" cy="96275"/>
            </a:xfrm>
            <a:custGeom>
              <a:rect b="b" l="l" r="r" t="t"/>
              <a:pathLst>
                <a:path extrusionOk="0" h="3851" w="14640">
                  <a:moveTo>
                    <a:pt x="130" y="1"/>
                  </a:moveTo>
                  <a:lnTo>
                    <a:pt x="1" y="570"/>
                  </a:lnTo>
                  <a:lnTo>
                    <a:pt x="14510" y="3851"/>
                  </a:lnTo>
                  <a:lnTo>
                    <a:pt x="14639" y="3283"/>
                  </a:lnTo>
                  <a:lnTo>
                    <a:pt x="1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9"/>
            <p:cNvSpPr/>
            <p:nvPr/>
          </p:nvSpPr>
          <p:spPr>
            <a:xfrm>
              <a:off x="5450075" y="1120200"/>
              <a:ext cx="417400" cy="94425"/>
            </a:xfrm>
            <a:custGeom>
              <a:rect b="b" l="l" r="r" t="t"/>
              <a:pathLst>
                <a:path extrusionOk="0" h="3777" w="16696">
                  <a:moveTo>
                    <a:pt x="0" y="1"/>
                  </a:moveTo>
                  <a:lnTo>
                    <a:pt x="16695" y="3777"/>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9"/>
            <p:cNvSpPr/>
            <p:nvPr/>
          </p:nvSpPr>
          <p:spPr>
            <a:xfrm>
              <a:off x="5448375" y="1112900"/>
              <a:ext cx="420650" cy="108625"/>
            </a:xfrm>
            <a:custGeom>
              <a:rect b="b" l="l" r="r" t="t"/>
              <a:pathLst>
                <a:path extrusionOk="0" h="4345" w="16826">
                  <a:moveTo>
                    <a:pt x="130" y="0"/>
                  </a:moveTo>
                  <a:lnTo>
                    <a:pt x="1" y="568"/>
                  </a:lnTo>
                  <a:lnTo>
                    <a:pt x="16697" y="4345"/>
                  </a:lnTo>
                  <a:lnTo>
                    <a:pt x="16825" y="3776"/>
                  </a:lnTo>
                  <a:lnTo>
                    <a:pt x="1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9"/>
            <p:cNvSpPr/>
            <p:nvPr/>
          </p:nvSpPr>
          <p:spPr>
            <a:xfrm>
              <a:off x="5625775" y="749975"/>
              <a:ext cx="242450" cy="54875"/>
            </a:xfrm>
            <a:custGeom>
              <a:rect b="b" l="l" r="r" t="t"/>
              <a:pathLst>
                <a:path extrusionOk="0" h="2195" w="9698">
                  <a:moveTo>
                    <a:pt x="0" y="0"/>
                  </a:moveTo>
                  <a:lnTo>
                    <a:pt x="9697" y="2195"/>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9"/>
            <p:cNvSpPr/>
            <p:nvPr/>
          </p:nvSpPr>
          <p:spPr>
            <a:xfrm>
              <a:off x="5624000" y="742650"/>
              <a:ext cx="245725" cy="69075"/>
            </a:xfrm>
            <a:custGeom>
              <a:rect b="b" l="l" r="r" t="t"/>
              <a:pathLst>
                <a:path extrusionOk="0" h="2763" w="9829">
                  <a:moveTo>
                    <a:pt x="129" y="0"/>
                  </a:moveTo>
                  <a:lnTo>
                    <a:pt x="1" y="570"/>
                  </a:lnTo>
                  <a:lnTo>
                    <a:pt x="9699" y="2762"/>
                  </a:lnTo>
                  <a:lnTo>
                    <a:pt x="9828" y="2194"/>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9"/>
            <p:cNvSpPr/>
            <p:nvPr/>
          </p:nvSpPr>
          <p:spPr>
            <a:xfrm>
              <a:off x="5458800" y="1437175"/>
              <a:ext cx="253425" cy="57350"/>
            </a:xfrm>
            <a:custGeom>
              <a:rect b="b" l="l" r="r" t="t"/>
              <a:pathLst>
                <a:path extrusionOk="0" h="2294" w="10137">
                  <a:moveTo>
                    <a:pt x="1" y="0"/>
                  </a:moveTo>
                  <a:lnTo>
                    <a:pt x="10136" y="2294"/>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9"/>
            <p:cNvSpPr/>
            <p:nvPr/>
          </p:nvSpPr>
          <p:spPr>
            <a:xfrm>
              <a:off x="5457150" y="1429825"/>
              <a:ext cx="256600" cy="71525"/>
            </a:xfrm>
            <a:custGeom>
              <a:rect b="b" l="l" r="r" t="t"/>
              <a:pathLst>
                <a:path extrusionOk="0" h="2861" w="10264">
                  <a:moveTo>
                    <a:pt x="129" y="0"/>
                  </a:moveTo>
                  <a:lnTo>
                    <a:pt x="0" y="569"/>
                  </a:lnTo>
                  <a:lnTo>
                    <a:pt x="10135" y="2861"/>
                  </a:lnTo>
                  <a:lnTo>
                    <a:pt x="10263" y="2293"/>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9"/>
            <p:cNvSpPr/>
            <p:nvPr/>
          </p:nvSpPr>
          <p:spPr>
            <a:xfrm>
              <a:off x="5440025" y="1520250"/>
              <a:ext cx="242475" cy="54850"/>
            </a:xfrm>
            <a:custGeom>
              <a:rect b="b" l="l" r="r" t="t"/>
              <a:pathLst>
                <a:path extrusionOk="0" h="2194" w="9699">
                  <a:moveTo>
                    <a:pt x="0" y="1"/>
                  </a:moveTo>
                  <a:lnTo>
                    <a:pt x="9698" y="2193"/>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9"/>
            <p:cNvSpPr/>
            <p:nvPr/>
          </p:nvSpPr>
          <p:spPr>
            <a:xfrm>
              <a:off x="5438275" y="1512850"/>
              <a:ext cx="245650" cy="69075"/>
            </a:xfrm>
            <a:custGeom>
              <a:rect b="b" l="l" r="r" t="t"/>
              <a:pathLst>
                <a:path extrusionOk="0" h="2763" w="9826">
                  <a:moveTo>
                    <a:pt x="129" y="1"/>
                  </a:moveTo>
                  <a:lnTo>
                    <a:pt x="1" y="569"/>
                  </a:lnTo>
                  <a:lnTo>
                    <a:pt x="9698" y="2763"/>
                  </a:lnTo>
                  <a:lnTo>
                    <a:pt x="9826" y="2195"/>
                  </a:lnTo>
                  <a:lnTo>
                    <a:pt x="12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9"/>
            <p:cNvSpPr/>
            <p:nvPr/>
          </p:nvSpPr>
          <p:spPr>
            <a:xfrm>
              <a:off x="5578750" y="957750"/>
              <a:ext cx="242475" cy="54875"/>
            </a:xfrm>
            <a:custGeom>
              <a:rect b="b" l="l" r="r" t="t"/>
              <a:pathLst>
                <a:path extrusionOk="0" h="2195" w="9699">
                  <a:moveTo>
                    <a:pt x="1" y="0"/>
                  </a:moveTo>
                  <a:lnTo>
                    <a:pt x="9699" y="2194"/>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9"/>
            <p:cNvSpPr/>
            <p:nvPr/>
          </p:nvSpPr>
          <p:spPr>
            <a:xfrm>
              <a:off x="5577000" y="950375"/>
              <a:ext cx="245650" cy="69075"/>
            </a:xfrm>
            <a:custGeom>
              <a:rect b="b" l="l" r="r" t="t"/>
              <a:pathLst>
                <a:path extrusionOk="0" h="2763" w="9826">
                  <a:moveTo>
                    <a:pt x="129" y="1"/>
                  </a:moveTo>
                  <a:lnTo>
                    <a:pt x="0" y="569"/>
                  </a:lnTo>
                  <a:lnTo>
                    <a:pt x="9697" y="2762"/>
                  </a:lnTo>
                  <a:lnTo>
                    <a:pt x="9825" y="2193"/>
                  </a:lnTo>
                  <a:lnTo>
                    <a:pt x="12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9"/>
            <p:cNvSpPr/>
            <p:nvPr/>
          </p:nvSpPr>
          <p:spPr>
            <a:xfrm>
              <a:off x="5374425" y="584675"/>
              <a:ext cx="559375" cy="1265000"/>
            </a:xfrm>
            <a:custGeom>
              <a:rect b="b" l="l" r="r" t="t"/>
              <a:pathLst>
                <a:path extrusionOk="0" h="50600" w="22375">
                  <a:moveTo>
                    <a:pt x="9068" y="0"/>
                  </a:moveTo>
                  <a:cubicBezTo>
                    <a:pt x="8695" y="0"/>
                    <a:pt x="8348" y="235"/>
                    <a:pt x="8220" y="606"/>
                  </a:cubicBezTo>
                  <a:cubicBezTo>
                    <a:pt x="8140" y="835"/>
                    <a:pt x="6333" y="6301"/>
                    <a:pt x="11195" y="11430"/>
                  </a:cubicBezTo>
                  <a:cubicBezTo>
                    <a:pt x="11939" y="12216"/>
                    <a:pt x="12842" y="12991"/>
                    <a:pt x="13796" y="13812"/>
                  </a:cubicBezTo>
                  <a:cubicBezTo>
                    <a:pt x="16885" y="16467"/>
                    <a:pt x="20388" y="19477"/>
                    <a:pt x="19412" y="23786"/>
                  </a:cubicBezTo>
                  <a:cubicBezTo>
                    <a:pt x="18507" y="27787"/>
                    <a:pt x="14129" y="28741"/>
                    <a:pt x="9895" y="29666"/>
                  </a:cubicBezTo>
                  <a:cubicBezTo>
                    <a:pt x="5931" y="30529"/>
                    <a:pt x="1831" y="31422"/>
                    <a:pt x="1012" y="35033"/>
                  </a:cubicBezTo>
                  <a:cubicBezTo>
                    <a:pt x="1" y="39487"/>
                    <a:pt x="3620" y="41679"/>
                    <a:pt x="6812" y="43615"/>
                  </a:cubicBezTo>
                  <a:cubicBezTo>
                    <a:pt x="10109" y="45612"/>
                    <a:pt x="12079" y="47008"/>
                    <a:pt x="11602" y="49535"/>
                  </a:cubicBezTo>
                  <a:cubicBezTo>
                    <a:pt x="11510" y="50023"/>
                    <a:pt x="11830" y="50492"/>
                    <a:pt x="12317" y="50584"/>
                  </a:cubicBezTo>
                  <a:cubicBezTo>
                    <a:pt x="12374" y="50594"/>
                    <a:pt x="12429" y="50600"/>
                    <a:pt x="12484" y="50600"/>
                  </a:cubicBezTo>
                  <a:cubicBezTo>
                    <a:pt x="12906" y="50600"/>
                    <a:pt x="13283" y="50298"/>
                    <a:pt x="13365" y="49867"/>
                  </a:cubicBezTo>
                  <a:cubicBezTo>
                    <a:pt x="14106" y="45936"/>
                    <a:pt x="10725" y="43888"/>
                    <a:pt x="7743" y="42079"/>
                  </a:cubicBezTo>
                  <a:cubicBezTo>
                    <a:pt x="4193" y="39928"/>
                    <a:pt x="2084" y="38407"/>
                    <a:pt x="2762" y="35430"/>
                  </a:cubicBezTo>
                  <a:cubicBezTo>
                    <a:pt x="3328" y="32931"/>
                    <a:pt x="6548" y="32229"/>
                    <a:pt x="10277" y="31417"/>
                  </a:cubicBezTo>
                  <a:cubicBezTo>
                    <a:pt x="14836" y="30424"/>
                    <a:pt x="20005" y="29297"/>
                    <a:pt x="21162" y="24182"/>
                  </a:cubicBezTo>
                  <a:cubicBezTo>
                    <a:pt x="22375" y="18819"/>
                    <a:pt x="18267" y="15289"/>
                    <a:pt x="14966" y="12452"/>
                  </a:cubicBezTo>
                  <a:cubicBezTo>
                    <a:pt x="14047" y="11661"/>
                    <a:pt x="13180" y="10916"/>
                    <a:pt x="12498" y="10196"/>
                  </a:cubicBezTo>
                  <a:cubicBezTo>
                    <a:pt x="8415" y="5890"/>
                    <a:pt x="9849" y="1393"/>
                    <a:pt x="9916" y="1187"/>
                  </a:cubicBezTo>
                  <a:cubicBezTo>
                    <a:pt x="10077" y="719"/>
                    <a:pt x="9828" y="210"/>
                    <a:pt x="9361" y="49"/>
                  </a:cubicBezTo>
                  <a:cubicBezTo>
                    <a:pt x="9264" y="16"/>
                    <a:pt x="9165" y="0"/>
                    <a:pt x="90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9"/>
            <p:cNvSpPr/>
            <p:nvPr/>
          </p:nvSpPr>
          <p:spPr>
            <a:xfrm>
              <a:off x="5307375" y="660150"/>
              <a:ext cx="650775" cy="1109375"/>
            </a:xfrm>
            <a:custGeom>
              <a:rect b="b" l="l" r="r" t="t"/>
              <a:pathLst>
                <a:path extrusionOk="0" h="44375" w="26031">
                  <a:moveTo>
                    <a:pt x="25085" y="1"/>
                  </a:moveTo>
                  <a:cubicBezTo>
                    <a:pt x="24639" y="1"/>
                    <a:pt x="24248" y="335"/>
                    <a:pt x="24192" y="791"/>
                  </a:cubicBezTo>
                  <a:cubicBezTo>
                    <a:pt x="24169" y="990"/>
                    <a:pt x="23536" y="5678"/>
                    <a:pt x="17986" y="7814"/>
                  </a:cubicBezTo>
                  <a:cubicBezTo>
                    <a:pt x="17062" y="8169"/>
                    <a:pt x="15957" y="8469"/>
                    <a:pt x="14787" y="8787"/>
                  </a:cubicBezTo>
                  <a:cubicBezTo>
                    <a:pt x="10586" y="9926"/>
                    <a:pt x="5358" y="11345"/>
                    <a:pt x="4144" y="16708"/>
                  </a:cubicBezTo>
                  <a:cubicBezTo>
                    <a:pt x="2986" y="21823"/>
                    <a:pt x="7167" y="25063"/>
                    <a:pt x="10855" y="27924"/>
                  </a:cubicBezTo>
                  <a:cubicBezTo>
                    <a:pt x="13871" y="30262"/>
                    <a:pt x="16474" y="32282"/>
                    <a:pt x="15911" y="34780"/>
                  </a:cubicBezTo>
                  <a:cubicBezTo>
                    <a:pt x="15240" y="37760"/>
                    <a:pt x="12683" y="38226"/>
                    <a:pt x="8553" y="38640"/>
                  </a:cubicBezTo>
                  <a:cubicBezTo>
                    <a:pt x="5082" y="38987"/>
                    <a:pt x="1149" y="39381"/>
                    <a:pt x="127" y="43249"/>
                  </a:cubicBezTo>
                  <a:cubicBezTo>
                    <a:pt x="0" y="43727"/>
                    <a:pt x="285" y="44217"/>
                    <a:pt x="765" y="44345"/>
                  </a:cubicBezTo>
                  <a:cubicBezTo>
                    <a:pt x="842" y="44365"/>
                    <a:pt x="919" y="44375"/>
                    <a:pt x="995" y="44375"/>
                  </a:cubicBezTo>
                  <a:cubicBezTo>
                    <a:pt x="1392" y="44375"/>
                    <a:pt x="1755" y="44109"/>
                    <a:pt x="1864" y="43708"/>
                  </a:cubicBezTo>
                  <a:cubicBezTo>
                    <a:pt x="2520" y="41223"/>
                    <a:pt x="4898" y="40810"/>
                    <a:pt x="8733" y="40425"/>
                  </a:cubicBezTo>
                  <a:cubicBezTo>
                    <a:pt x="12448" y="40052"/>
                    <a:pt x="16659" y="39632"/>
                    <a:pt x="17663" y="35176"/>
                  </a:cubicBezTo>
                  <a:cubicBezTo>
                    <a:pt x="18477" y="31564"/>
                    <a:pt x="15161" y="28993"/>
                    <a:pt x="11955" y="26507"/>
                  </a:cubicBezTo>
                  <a:cubicBezTo>
                    <a:pt x="8531" y="23852"/>
                    <a:pt x="4989" y="21106"/>
                    <a:pt x="5895" y="17104"/>
                  </a:cubicBezTo>
                  <a:cubicBezTo>
                    <a:pt x="6870" y="12794"/>
                    <a:pt x="11325" y="11585"/>
                    <a:pt x="15256" y="10518"/>
                  </a:cubicBezTo>
                  <a:cubicBezTo>
                    <a:pt x="16472" y="10187"/>
                    <a:pt x="17619" y="9876"/>
                    <a:pt x="18629" y="9488"/>
                  </a:cubicBezTo>
                  <a:cubicBezTo>
                    <a:pt x="25226" y="6952"/>
                    <a:pt x="25947" y="1240"/>
                    <a:pt x="25975" y="997"/>
                  </a:cubicBezTo>
                  <a:cubicBezTo>
                    <a:pt x="26030" y="507"/>
                    <a:pt x="25678" y="65"/>
                    <a:pt x="25188" y="7"/>
                  </a:cubicBezTo>
                  <a:cubicBezTo>
                    <a:pt x="25154" y="3"/>
                    <a:pt x="25119" y="1"/>
                    <a:pt x="25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9"/>
            <p:cNvSpPr/>
            <p:nvPr/>
          </p:nvSpPr>
          <p:spPr>
            <a:xfrm>
              <a:off x="5980500" y="901400"/>
              <a:ext cx="83700" cy="73425"/>
            </a:xfrm>
            <a:custGeom>
              <a:rect b="b" l="l" r="r" t="t"/>
              <a:pathLst>
                <a:path extrusionOk="0" h="2937" w="3348">
                  <a:moveTo>
                    <a:pt x="1674" y="1"/>
                  </a:moveTo>
                  <a:cubicBezTo>
                    <a:pt x="1406" y="1"/>
                    <a:pt x="1135" y="74"/>
                    <a:pt x="891" y="228"/>
                  </a:cubicBezTo>
                  <a:cubicBezTo>
                    <a:pt x="205" y="659"/>
                    <a:pt x="0" y="1566"/>
                    <a:pt x="434" y="2251"/>
                  </a:cubicBezTo>
                  <a:cubicBezTo>
                    <a:pt x="712" y="2694"/>
                    <a:pt x="1188" y="2936"/>
                    <a:pt x="1675" y="2936"/>
                  </a:cubicBezTo>
                  <a:cubicBezTo>
                    <a:pt x="1943" y="2936"/>
                    <a:pt x="2214" y="2863"/>
                    <a:pt x="2457" y="2710"/>
                  </a:cubicBezTo>
                  <a:cubicBezTo>
                    <a:pt x="3143" y="2277"/>
                    <a:pt x="3348" y="1371"/>
                    <a:pt x="2916" y="686"/>
                  </a:cubicBezTo>
                  <a:cubicBezTo>
                    <a:pt x="2637" y="243"/>
                    <a:pt x="2161" y="1"/>
                    <a:pt x="16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9"/>
            <p:cNvSpPr/>
            <p:nvPr/>
          </p:nvSpPr>
          <p:spPr>
            <a:xfrm>
              <a:off x="5216050" y="1573200"/>
              <a:ext cx="83675" cy="73425"/>
            </a:xfrm>
            <a:custGeom>
              <a:rect b="b" l="l" r="r" t="t"/>
              <a:pathLst>
                <a:path extrusionOk="0" h="2937" w="3347">
                  <a:moveTo>
                    <a:pt x="1672" y="1"/>
                  </a:moveTo>
                  <a:cubicBezTo>
                    <a:pt x="1405" y="1"/>
                    <a:pt x="1134" y="74"/>
                    <a:pt x="891" y="228"/>
                  </a:cubicBezTo>
                  <a:cubicBezTo>
                    <a:pt x="205" y="661"/>
                    <a:pt x="0" y="1567"/>
                    <a:pt x="434" y="2252"/>
                  </a:cubicBezTo>
                  <a:cubicBezTo>
                    <a:pt x="712" y="2695"/>
                    <a:pt x="1188" y="2937"/>
                    <a:pt x="1675" y="2937"/>
                  </a:cubicBezTo>
                  <a:cubicBezTo>
                    <a:pt x="1942" y="2937"/>
                    <a:pt x="2214" y="2863"/>
                    <a:pt x="2457" y="2710"/>
                  </a:cubicBezTo>
                  <a:cubicBezTo>
                    <a:pt x="3142" y="2278"/>
                    <a:pt x="3347" y="1372"/>
                    <a:pt x="2916" y="687"/>
                  </a:cubicBezTo>
                  <a:cubicBezTo>
                    <a:pt x="2636" y="244"/>
                    <a:pt x="2159" y="1"/>
                    <a:pt x="16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9"/>
            <p:cNvSpPr/>
            <p:nvPr/>
          </p:nvSpPr>
          <p:spPr>
            <a:xfrm>
              <a:off x="5300775" y="1212850"/>
              <a:ext cx="83675" cy="73400"/>
            </a:xfrm>
            <a:custGeom>
              <a:rect b="b" l="l" r="r" t="t"/>
              <a:pathLst>
                <a:path extrusionOk="0" h="2936" w="3347">
                  <a:moveTo>
                    <a:pt x="1673" y="0"/>
                  </a:moveTo>
                  <a:cubicBezTo>
                    <a:pt x="1405" y="0"/>
                    <a:pt x="1134" y="73"/>
                    <a:pt x="891" y="226"/>
                  </a:cubicBezTo>
                  <a:cubicBezTo>
                    <a:pt x="205" y="660"/>
                    <a:pt x="0" y="1566"/>
                    <a:pt x="434" y="2251"/>
                  </a:cubicBezTo>
                  <a:cubicBezTo>
                    <a:pt x="713" y="2693"/>
                    <a:pt x="1189" y="2936"/>
                    <a:pt x="1676" y="2936"/>
                  </a:cubicBezTo>
                  <a:cubicBezTo>
                    <a:pt x="1943" y="2936"/>
                    <a:pt x="2214" y="2862"/>
                    <a:pt x="2457" y="2708"/>
                  </a:cubicBezTo>
                  <a:cubicBezTo>
                    <a:pt x="3142" y="2276"/>
                    <a:pt x="3347" y="1370"/>
                    <a:pt x="2916" y="685"/>
                  </a:cubicBezTo>
                  <a:cubicBezTo>
                    <a:pt x="2636" y="242"/>
                    <a:pt x="2160" y="0"/>
                    <a:pt x="16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9"/>
            <p:cNvSpPr/>
            <p:nvPr/>
          </p:nvSpPr>
          <p:spPr>
            <a:xfrm>
              <a:off x="5874725" y="1642875"/>
              <a:ext cx="83675" cy="73425"/>
            </a:xfrm>
            <a:custGeom>
              <a:rect b="b" l="l" r="r" t="t"/>
              <a:pathLst>
                <a:path extrusionOk="0" h="2937" w="3347">
                  <a:moveTo>
                    <a:pt x="1673" y="0"/>
                  </a:moveTo>
                  <a:cubicBezTo>
                    <a:pt x="1405" y="0"/>
                    <a:pt x="1135" y="74"/>
                    <a:pt x="892" y="227"/>
                  </a:cubicBezTo>
                  <a:cubicBezTo>
                    <a:pt x="205" y="660"/>
                    <a:pt x="1" y="1566"/>
                    <a:pt x="433" y="2251"/>
                  </a:cubicBezTo>
                  <a:cubicBezTo>
                    <a:pt x="711" y="2694"/>
                    <a:pt x="1188" y="2936"/>
                    <a:pt x="1675" y="2936"/>
                  </a:cubicBezTo>
                  <a:cubicBezTo>
                    <a:pt x="1943" y="2936"/>
                    <a:pt x="2214" y="2863"/>
                    <a:pt x="2457" y="2709"/>
                  </a:cubicBezTo>
                  <a:cubicBezTo>
                    <a:pt x="3142" y="2276"/>
                    <a:pt x="3347" y="1370"/>
                    <a:pt x="2915" y="686"/>
                  </a:cubicBezTo>
                  <a:cubicBezTo>
                    <a:pt x="2637" y="243"/>
                    <a:pt x="2160" y="0"/>
                    <a:pt x="16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9"/>
            <p:cNvSpPr/>
            <p:nvPr/>
          </p:nvSpPr>
          <p:spPr>
            <a:xfrm>
              <a:off x="5522825" y="804775"/>
              <a:ext cx="25625" cy="22500"/>
            </a:xfrm>
            <a:custGeom>
              <a:rect b="b" l="l" r="r" t="t"/>
              <a:pathLst>
                <a:path extrusionOk="0" h="900" w="1025">
                  <a:moveTo>
                    <a:pt x="511" y="1"/>
                  </a:moveTo>
                  <a:cubicBezTo>
                    <a:pt x="429" y="1"/>
                    <a:pt x="346" y="23"/>
                    <a:pt x="272" y="70"/>
                  </a:cubicBezTo>
                  <a:cubicBezTo>
                    <a:pt x="62" y="203"/>
                    <a:pt x="0" y="481"/>
                    <a:pt x="133" y="690"/>
                  </a:cubicBezTo>
                  <a:cubicBezTo>
                    <a:pt x="218" y="825"/>
                    <a:pt x="364" y="899"/>
                    <a:pt x="513" y="899"/>
                  </a:cubicBezTo>
                  <a:cubicBezTo>
                    <a:pt x="595" y="899"/>
                    <a:pt x="678" y="877"/>
                    <a:pt x="752" y="829"/>
                  </a:cubicBezTo>
                  <a:cubicBezTo>
                    <a:pt x="961" y="698"/>
                    <a:pt x="1024" y="421"/>
                    <a:pt x="891" y="210"/>
                  </a:cubicBezTo>
                  <a:cubicBezTo>
                    <a:pt x="805" y="75"/>
                    <a:pt x="660" y="1"/>
                    <a:pt x="5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9"/>
            <p:cNvSpPr/>
            <p:nvPr/>
          </p:nvSpPr>
          <p:spPr>
            <a:xfrm>
              <a:off x="5886275" y="1432775"/>
              <a:ext cx="25625" cy="22475"/>
            </a:xfrm>
            <a:custGeom>
              <a:rect b="b" l="l" r="r" t="t"/>
              <a:pathLst>
                <a:path extrusionOk="0" h="899" w="1025">
                  <a:moveTo>
                    <a:pt x="512" y="0"/>
                  </a:moveTo>
                  <a:cubicBezTo>
                    <a:pt x="430" y="0"/>
                    <a:pt x="347" y="23"/>
                    <a:pt x="273" y="70"/>
                  </a:cubicBezTo>
                  <a:cubicBezTo>
                    <a:pt x="64" y="203"/>
                    <a:pt x="1" y="481"/>
                    <a:pt x="134" y="690"/>
                  </a:cubicBezTo>
                  <a:cubicBezTo>
                    <a:pt x="219" y="825"/>
                    <a:pt x="364" y="898"/>
                    <a:pt x="513" y="898"/>
                  </a:cubicBezTo>
                  <a:cubicBezTo>
                    <a:pt x="595" y="898"/>
                    <a:pt x="678" y="876"/>
                    <a:pt x="752" y="829"/>
                  </a:cubicBezTo>
                  <a:cubicBezTo>
                    <a:pt x="961" y="697"/>
                    <a:pt x="1025" y="420"/>
                    <a:pt x="892" y="209"/>
                  </a:cubicBezTo>
                  <a:cubicBezTo>
                    <a:pt x="806" y="75"/>
                    <a:pt x="660"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9"/>
            <p:cNvSpPr/>
            <p:nvPr/>
          </p:nvSpPr>
          <p:spPr>
            <a:xfrm>
              <a:off x="5470075" y="652650"/>
              <a:ext cx="25625" cy="22450"/>
            </a:xfrm>
            <a:custGeom>
              <a:rect b="b" l="l" r="r" t="t"/>
              <a:pathLst>
                <a:path extrusionOk="0" h="898" w="1025">
                  <a:moveTo>
                    <a:pt x="512" y="0"/>
                  </a:moveTo>
                  <a:cubicBezTo>
                    <a:pt x="430" y="0"/>
                    <a:pt x="347" y="23"/>
                    <a:pt x="273" y="70"/>
                  </a:cubicBezTo>
                  <a:cubicBezTo>
                    <a:pt x="63" y="203"/>
                    <a:pt x="0" y="480"/>
                    <a:pt x="133" y="688"/>
                  </a:cubicBezTo>
                  <a:cubicBezTo>
                    <a:pt x="219" y="824"/>
                    <a:pt x="365" y="898"/>
                    <a:pt x="514" y="898"/>
                  </a:cubicBezTo>
                  <a:cubicBezTo>
                    <a:pt x="596" y="898"/>
                    <a:pt x="679" y="876"/>
                    <a:pt x="753" y="829"/>
                  </a:cubicBezTo>
                  <a:cubicBezTo>
                    <a:pt x="963" y="696"/>
                    <a:pt x="1024" y="419"/>
                    <a:pt x="892" y="209"/>
                  </a:cubicBezTo>
                  <a:cubicBezTo>
                    <a:pt x="807" y="74"/>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9"/>
            <p:cNvSpPr/>
            <p:nvPr/>
          </p:nvSpPr>
          <p:spPr>
            <a:xfrm>
              <a:off x="5406650" y="729075"/>
              <a:ext cx="38350" cy="33675"/>
            </a:xfrm>
            <a:custGeom>
              <a:rect b="b" l="l" r="r" t="t"/>
              <a:pathLst>
                <a:path extrusionOk="0" h="1347" w="1534">
                  <a:moveTo>
                    <a:pt x="768" y="1"/>
                  </a:moveTo>
                  <a:cubicBezTo>
                    <a:pt x="645" y="1"/>
                    <a:pt x="521" y="34"/>
                    <a:pt x="409" y="105"/>
                  </a:cubicBezTo>
                  <a:cubicBezTo>
                    <a:pt x="95" y="303"/>
                    <a:pt x="1" y="718"/>
                    <a:pt x="199" y="1032"/>
                  </a:cubicBezTo>
                  <a:cubicBezTo>
                    <a:pt x="327" y="1236"/>
                    <a:pt x="545" y="1346"/>
                    <a:pt x="768" y="1346"/>
                  </a:cubicBezTo>
                  <a:cubicBezTo>
                    <a:pt x="891" y="1346"/>
                    <a:pt x="1015" y="1313"/>
                    <a:pt x="1126" y="1242"/>
                  </a:cubicBezTo>
                  <a:cubicBezTo>
                    <a:pt x="1440" y="1044"/>
                    <a:pt x="1534" y="629"/>
                    <a:pt x="1336" y="315"/>
                  </a:cubicBezTo>
                  <a:cubicBezTo>
                    <a:pt x="1209" y="112"/>
                    <a:pt x="991" y="1"/>
                    <a:pt x="7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9"/>
            <p:cNvSpPr/>
            <p:nvPr/>
          </p:nvSpPr>
          <p:spPr>
            <a:xfrm>
              <a:off x="5398750" y="1312925"/>
              <a:ext cx="38375" cy="33700"/>
            </a:xfrm>
            <a:custGeom>
              <a:rect b="b" l="l" r="r" t="t"/>
              <a:pathLst>
                <a:path extrusionOk="0" h="1348" w="1535">
                  <a:moveTo>
                    <a:pt x="767" y="1"/>
                  </a:moveTo>
                  <a:cubicBezTo>
                    <a:pt x="644" y="1"/>
                    <a:pt x="520" y="34"/>
                    <a:pt x="409" y="105"/>
                  </a:cubicBezTo>
                  <a:cubicBezTo>
                    <a:pt x="95" y="303"/>
                    <a:pt x="0" y="719"/>
                    <a:pt x="199" y="1032"/>
                  </a:cubicBezTo>
                  <a:cubicBezTo>
                    <a:pt x="327" y="1236"/>
                    <a:pt x="546" y="1347"/>
                    <a:pt x="769" y="1347"/>
                  </a:cubicBezTo>
                  <a:cubicBezTo>
                    <a:pt x="891" y="1347"/>
                    <a:pt x="1015" y="1314"/>
                    <a:pt x="1126" y="1243"/>
                  </a:cubicBezTo>
                  <a:cubicBezTo>
                    <a:pt x="1441" y="1045"/>
                    <a:pt x="1534" y="629"/>
                    <a:pt x="1336" y="316"/>
                  </a:cubicBezTo>
                  <a:cubicBezTo>
                    <a:pt x="1208" y="112"/>
                    <a:pt x="990" y="1"/>
                    <a:pt x="7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9"/>
            <p:cNvSpPr/>
            <p:nvPr/>
          </p:nvSpPr>
          <p:spPr>
            <a:xfrm>
              <a:off x="5811900" y="1586075"/>
              <a:ext cx="38350" cy="33675"/>
            </a:xfrm>
            <a:custGeom>
              <a:rect b="b" l="l" r="r" t="t"/>
              <a:pathLst>
                <a:path extrusionOk="0" h="1347" w="1534">
                  <a:moveTo>
                    <a:pt x="767" y="0"/>
                  </a:moveTo>
                  <a:cubicBezTo>
                    <a:pt x="645" y="0"/>
                    <a:pt x="521" y="34"/>
                    <a:pt x="409" y="104"/>
                  </a:cubicBezTo>
                  <a:cubicBezTo>
                    <a:pt x="94" y="302"/>
                    <a:pt x="1" y="718"/>
                    <a:pt x="199" y="1031"/>
                  </a:cubicBezTo>
                  <a:cubicBezTo>
                    <a:pt x="327" y="1235"/>
                    <a:pt x="545" y="1346"/>
                    <a:pt x="769" y="1346"/>
                  </a:cubicBezTo>
                  <a:cubicBezTo>
                    <a:pt x="891" y="1346"/>
                    <a:pt x="1015" y="1313"/>
                    <a:pt x="1126" y="1243"/>
                  </a:cubicBezTo>
                  <a:cubicBezTo>
                    <a:pt x="1439" y="1044"/>
                    <a:pt x="1534" y="628"/>
                    <a:pt x="1336" y="315"/>
                  </a:cubicBezTo>
                  <a:cubicBezTo>
                    <a:pt x="1208" y="112"/>
                    <a:pt x="990" y="0"/>
                    <a:pt x="76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9"/>
            <p:cNvSpPr/>
            <p:nvPr/>
          </p:nvSpPr>
          <p:spPr>
            <a:xfrm>
              <a:off x="6007450" y="716175"/>
              <a:ext cx="25625" cy="22450"/>
            </a:xfrm>
            <a:custGeom>
              <a:rect b="b" l="l" r="r" t="t"/>
              <a:pathLst>
                <a:path extrusionOk="0" h="898" w="1025">
                  <a:moveTo>
                    <a:pt x="512" y="0"/>
                  </a:moveTo>
                  <a:cubicBezTo>
                    <a:pt x="430" y="0"/>
                    <a:pt x="348" y="23"/>
                    <a:pt x="273" y="70"/>
                  </a:cubicBezTo>
                  <a:cubicBezTo>
                    <a:pt x="64" y="203"/>
                    <a:pt x="1" y="480"/>
                    <a:pt x="134" y="688"/>
                  </a:cubicBezTo>
                  <a:cubicBezTo>
                    <a:pt x="220" y="824"/>
                    <a:pt x="365" y="898"/>
                    <a:pt x="514" y="898"/>
                  </a:cubicBezTo>
                  <a:cubicBezTo>
                    <a:pt x="596" y="898"/>
                    <a:pt x="678" y="876"/>
                    <a:pt x="753" y="829"/>
                  </a:cubicBezTo>
                  <a:cubicBezTo>
                    <a:pt x="964" y="697"/>
                    <a:pt x="1025" y="419"/>
                    <a:pt x="892" y="209"/>
                  </a:cubicBezTo>
                  <a:cubicBezTo>
                    <a:pt x="806" y="74"/>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9"/>
            <p:cNvSpPr/>
            <p:nvPr/>
          </p:nvSpPr>
          <p:spPr>
            <a:xfrm>
              <a:off x="5950675" y="826300"/>
              <a:ext cx="25600" cy="22450"/>
            </a:xfrm>
            <a:custGeom>
              <a:rect b="b" l="l" r="r" t="t"/>
              <a:pathLst>
                <a:path extrusionOk="0" h="898" w="1024">
                  <a:moveTo>
                    <a:pt x="511" y="1"/>
                  </a:moveTo>
                  <a:cubicBezTo>
                    <a:pt x="429" y="1"/>
                    <a:pt x="347" y="23"/>
                    <a:pt x="272" y="70"/>
                  </a:cubicBezTo>
                  <a:cubicBezTo>
                    <a:pt x="63" y="203"/>
                    <a:pt x="0" y="480"/>
                    <a:pt x="133" y="689"/>
                  </a:cubicBezTo>
                  <a:cubicBezTo>
                    <a:pt x="219" y="824"/>
                    <a:pt x="365" y="898"/>
                    <a:pt x="514" y="898"/>
                  </a:cubicBezTo>
                  <a:cubicBezTo>
                    <a:pt x="596" y="898"/>
                    <a:pt x="679" y="875"/>
                    <a:pt x="753" y="828"/>
                  </a:cubicBezTo>
                  <a:cubicBezTo>
                    <a:pt x="962" y="697"/>
                    <a:pt x="1024" y="420"/>
                    <a:pt x="892" y="210"/>
                  </a:cubicBezTo>
                  <a:cubicBezTo>
                    <a:pt x="806" y="75"/>
                    <a:pt x="660" y="1"/>
                    <a:pt x="5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9"/>
            <p:cNvSpPr/>
            <p:nvPr/>
          </p:nvSpPr>
          <p:spPr>
            <a:xfrm>
              <a:off x="5141975" y="1575375"/>
              <a:ext cx="25625" cy="22475"/>
            </a:xfrm>
            <a:custGeom>
              <a:rect b="b" l="l" r="r" t="t"/>
              <a:pathLst>
                <a:path extrusionOk="0" h="899" w="1025">
                  <a:moveTo>
                    <a:pt x="512" y="0"/>
                  </a:moveTo>
                  <a:cubicBezTo>
                    <a:pt x="430" y="0"/>
                    <a:pt x="348" y="23"/>
                    <a:pt x="273" y="70"/>
                  </a:cubicBezTo>
                  <a:cubicBezTo>
                    <a:pt x="64" y="203"/>
                    <a:pt x="1" y="481"/>
                    <a:pt x="134" y="690"/>
                  </a:cubicBezTo>
                  <a:cubicBezTo>
                    <a:pt x="220" y="824"/>
                    <a:pt x="366" y="898"/>
                    <a:pt x="515" y="898"/>
                  </a:cubicBezTo>
                  <a:cubicBezTo>
                    <a:pt x="597" y="898"/>
                    <a:pt x="679" y="876"/>
                    <a:pt x="754" y="829"/>
                  </a:cubicBezTo>
                  <a:cubicBezTo>
                    <a:pt x="964" y="697"/>
                    <a:pt x="1025" y="419"/>
                    <a:pt x="893" y="209"/>
                  </a:cubicBezTo>
                  <a:cubicBezTo>
                    <a:pt x="807" y="74"/>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9"/>
            <p:cNvSpPr/>
            <p:nvPr/>
          </p:nvSpPr>
          <p:spPr>
            <a:xfrm>
              <a:off x="5809750" y="1771000"/>
              <a:ext cx="25625" cy="22475"/>
            </a:xfrm>
            <a:custGeom>
              <a:rect b="b" l="l" r="r" t="t"/>
              <a:pathLst>
                <a:path extrusionOk="0" h="899" w="1025">
                  <a:moveTo>
                    <a:pt x="511" y="1"/>
                  </a:moveTo>
                  <a:cubicBezTo>
                    <a:pt x="429" y="1"/>
                    <a:pt x="346" y="23"/>
                    <a:pt x="272" y="71"/>
                  </a:cubicBezTo>
                  <a:cubicBezTo>
                    <a:pt x="63" y="204"/>
                    <a:pt x="1" y="480"/>
                    <a:pt x="133" y="689"/>
                  </a:cubicBezTo>
                  <a:cubicBezTo>
                    <a:pt x="218" y="824"/>
                    <a:pt x="364" y="898"/>
                    <a:pt x="513" y="898"/>
                  </a:cubicBezTo>
                  <a:cubicBezTo>
                    <a:pt x="595" y="898"/>
                    <a:pt x="678" y="876"/>
                    <a:pt x="752" y="829"/>
                  </a:cubicBezTo>
                  <a:cubicBezTo>
                    <a:pt x="962" y="698"/>
                    <a:pt x="1025" y="420"/>
                    <a:pt x="892" y="210"/>
                  </a:cubicBezTo>
                  <a:cubicBezTo>
                    <a:pt x="806" y="75"/>
                    <a:pt x="660" y="1"/>
                    <a:pt x="5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9"/>
            <p:cNvSpPr/>
            <p:nvPr/>
          </p:nvSpPr>
          <p:spPr>
            <a:xfrm>
              <a:off x="5859200" y="929125"/>
              <a:ext cx="25625" cy="22450"/>
            </a:xfrm>
            <a:custGeom>
              <a:rect b="b" l="l" r="r" t="t"/>
              <a:pathLst>
                <a:path extrusionOk="0" h="898" w="1025">
                  <a:moveTo>
                    <a:pt x="512" y="0"/>
                  </a:moveTo>
                  <a:cubicBezTo>
                    <a:pt x="430" y="0"/>
                    <a:pt x="347" y="23"/>
                    <a:pt x="272" y="70"/>
                  </a:cubicBezTo>
                  <a:cubicBezTo>
                    <a:pt x="63" y="203"/>
                    <a:pt x="1" y="480"/>
                    <a:pt x="134" y="689"/>
                  </a:cubicBezTo>
                  <a:cubicBezTo>
                    <a:pt x="219" y="824"/>
                    <a:pt x="365" y="898"/>
                    <a:pt x="513" y="898"/>
                  </a:cubicBezTo>
                  <a:cubicBezTo>
                    <a:pt x="595" y="898"/>
                    <a:pt x="678" y="875"/>
                    <a:pt x="752" y="828"/>
                  </a:cubicBezTo>
                  <a:cubicBezTo>
                    <a:pt x="962" y="697"/>
                    <a:pt x="1025" y="420"/>
                    <a:pt x="892" y="209"/>
                  </a:cubicBezTo>
                  <a:cubicBezTo>
                    <a:pt x="806" y="75"/>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9"/>
            <p:cNvSpPr/>
            <p:nvPr/>
          </p:nvSpPr>
          <p:spPr>
            <a:xfrm>
              <a:off x="5256950" y="1084700"/>
              <a:ext cx="25625" cy="22450"/>
            </a:xfrm>
            <a:custGeom>
              <a:rect b="b" l="l" r="r" t="t"/>
              <a:pathLst>
                <a:path extrusionOk="0" h="898" w="1025">
                  <a:moveTo>
                    <a:pt x="512" y="0"/>
                  </a:moveTo>
                  <a:cubicBezTo>
                    <a:pt x="430" y="0"/>
                    <a:pt x="347" y="23"/>
                    <a:pt x="273" y="70"/>
                  </a:cubicBezTo>
                  <a:cubicBezTo>
                    <a:pt x="64" y="202"/>
                    <a:pt x="0" y="479"/>
                    <a:pt x="133" y="689"/>
                  </a:cubicBezTo>
                  <a:cubicBezTo>
                    <a:pt x="219" y="823"/>
                    <a:pt x="365" y="898"/>
                    <a:pt x="513" y="898"/>
                  </a:cubicBezTo>
                  <a:cubicBezTo>
                    <a:pt x="595" y="898"/>
                    <a:pt x="678" y="875"/>
                    <a:pt x="752" y="828"/>
                  </a:cubicBezTo>
                  <a:cubicBezTo>
                    <a:pt x="963" y="696"/>
                    <a:pt x="1024" y="419"/>
                    <a:pt x="891" y="209"/>
                  </a:cubicBezTo>
                  <a:cubicBezTo>
                    <a:pt x="806" y="74"/>
                    <a:pt x="660"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5" name="Google Shape;845;p29"/>
          <p:cNvGrpSpPr/>
          <p:nvPr/>
        </p:nvGrpSpPr>
        <p:grpSpPr>
          <a:xfrm rot="-1183679">
            <a:off x="816932" y="1445906"/>
            <a:ext cx="1240952" cy="1102962"/>
            <a:chOff x="4461213" y="1170525"/>
            <a:chExt cx="1781750" cy="1583625"/>
          </a:xfrm>
        </p:grpSpPr>
        <p:sp>
          <p:nvSpPr>
            <p:cNvPr id="846" name="Google Shape;846;p29"/>
            <p:cNvSpPr/>
            <p:nvPr/>
          </p:nvSpPr>
          <p:spPr>
            <a:xfrm>
              <a:off x="5010638" y="1640650"/>
              <a:ext cx="320525" cy="793375"/>
            </a:xfrm>
            <a:custGeom>
              <a:rect b="b" l="l" r="r" t="t"/>
              <a:pathLst>
                <a:path extrusionOk="0" h="31735" w="12821">
                  <a:moveTo>
                    <a:pt x="10595" y="1"/>
                  </a:moveTo>
                  <a:cubicBezTo>
                    <a:pt x="10537" y="1"/>
                    <a:pt x="10477" y="7"/>
                    <a:pt x="10418" y="20"/>
                  </a:cubicBezTo>
                  <a:cubicBezTo>
                    <a:pt x="9971" y="117"/>
                    <a:pt x="9688" y="559"/>
                    <a:pt x="9787" y="1007"/>
                  </a:cubicBezTo>
                  <a:cubicBezTo>
                    <a:pt x="9936" y="1682"/>
                    <a:pt x="10162" y="2283"/>
                    <a:pt x="10382" y="2864"/>
                  </a:cubicBezTo>
                  <a:cubicBezTo>
                    <a:pt x="10774" y="3899"/>
                    <a:pt x="11111" y="4793"/>
                    <a:pt x="10924" y="5895"/>
                  </a:cubicBezTo>
                  <a:cubicBezTo>
                    <a:pt x="10654" y="7490"/>
                    <a:pt x="9473" y="9408"/>
                    <a:pt x="7768" y="11028"/>
                  </a:cubicBezTo>
                  <a:cubicBezTo>
                    <a:pt x="7358" y="11417"/>
                    <a:pt x="6921" y="11780"/>
                    <a:pt x="6499" y="12132"/>
                  </a:cubicBezTo>
                  <a:cubicBezTo>
                    <a:pt x="4803" y="13548"/>
                    <a:pt x="3049" y="15012"/>
                    <a:pt x="3222" y="18037"/>
                  </a:cubicBezTo>
                  <a:cubicBezTo>
                    <a:pt x="3302" y="19465"/>
                    <a:pt x="3973" y="20857"/>
                    <a:pt x="4621" y="22201"/>
                  </a:cubicBezTo>
                  <a:cubicBezTo>
                    <a:pt x="5562" y="24157"/>
                    <a:pt x="6452" y="26007"/>
                    <a:pt x="5522" y="27776"/>
                  </a:cubicBezTo>
                  <a:cubicBezTo>
                    <a:pt x="4842" y="29071"/>
                    <a:pt x="3026" y="30077"/>
                    <a:pt x="1499" y="30077"/>
                  </a:cubicBezTo>
                  <a:cubicBezTo>
                    <a:pt x="1334" y="30077"/>
                    <a:pt x="1173" y="30065"/>
                    <a:pt x="1016" y="30041"/>
                  </a:cubicBezTo>
                  <a:cubicBezTo>
                    <a:pt x="972" y="30034"/>
                    <a:pt x="929" y="30030"/>
                    <a:pt x="886" y="30030"/>
                  </a:cubicBezTo>
                  <a:cubicBezTo>
                    <a:pt x="484" y="30030"/>
                    <a:pt x="133" y="30323"/>
                    <a:pt x="69" y="30733"/>
                  </a:cubicBezTo>
                  <a:cubicBezTo>
                    <a:pt x="1" y="31185"/>
                    <a:pt x="310" y="31609"/>
                    <a:pt x="762" y="31679"/>
                  </a:cubicBezTo>
                  <a:cubicBezTo>
                    <a:pt x="1000" y="31716"/>
                    <a:pt x="1241" y="31734"/>
                    <a:pt x="1488" y="31734"/>
                  </a:cubicBezTo>
                  <a:cubicBezTo>
                    <a:pt x="3628" y="31734"/>
                    <a:pt x="6023" y="30391"/>
                    <a:pt x="6989" y="28544"/>
                  </a:cubicBezTo>
                  <a:cubicBezTo>
                    <a:pt x="8306" y="26035"/>
                    <a:pt x="7140" y="23613"/>
                    <a:pt x="6112" y="21479"/>
                  </a:cubicBezTo>
                  <a:cubicBezTo>
                    <a:pt x="5508" y="20223"/>
                    <a:pt x="4937" y="19040"/>
                    <a:pt x="4874" y="17939"/>
                  </a:cubicBezTo>
                  <a:cubicBezTo>
                    <a:pt x="4750" y="15746"/>
                    <a:pt x="5927" y="14763"/>
                    <a:pt x="7561" y="13402"/>
                  </a:cubicBezTo>
                  <a:cubicBezTo>
                    <a:pt x="8004" y="13033"/>
                    <a:pt x="8459" y="12653"/>
                    <a:pt x="8908" y="12226"/>
                  </a:cubicBezTo>
                  <a:cubicBezTo>
                    <a:pt x="9847" y="11337"/>
                    <a:pt x="12083" y="8962"/>
                    <a:pt x="12558" y="6172"/>
                  </a:cubicBezTo>
                  <a:cubicBezTo>
                    <a:pt x="12821" y="4628"/>
                    <a:pt x="12369" y="3433"/>
                    <a:pt x="11933" y="2277"/>
                  </a:cubicBezTo>
                  <a:cubicBezTo>
                    <a:pt x="11724" y="1729"/>
                    <a:pt x="11526" y="1209"/>
                    <a:pt x="11405" y="651"/>
                  </a:cubicBezTo>
                  <a:cubicBezTo>
                    <a:pt x="11319" y="263"/>
                    <a:pt x="10975" y="1"/>
                    <a:pt x="105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9"/>
            <p:cNvSpPr/>
            <p:nvPr/>
          </p:nvSpPr>
          <p:spPr>
            <a:xfrm>
              <a:off x="5082563" y="2379150"/>
              <a:ext cx="45975" cy="41000"/>
            </a:xfrm>
            <a:custGeom>
              <a:rect b="b" l="l" r="r" t="t"/>
              <a:pathLst>
                <a:path extrusionOk="0" h="1640" w="1839">
                  <a:moveTo>
                    <a:pt x="537" y="0"/>
                  </a:moveTo>
                  <a:cubicBezTo>
                    <a:pt x="359" y="82"/>
                    <a:pt x="183" y="157"/>
                    <a:pt x="0" y="220"/>
                  </a:cubicBezTo>
                  <a:cubicBezTo>
                    <a:pt x="422" y="701"/>
                    <a:pt x="849" y="1174"/>
                    <a:pt x="1285" y="1639"/>
                  </a:cubicBezTo>
                  <a:cubicBezTo>
                    <a:pt x="1474" y="1552"/>
                    <a:pt x="1658" y="1453"/>
                    <a:pt x="1839" y="1350"/>
                  </a:cubicBezTo>
                  <a:cubicBezTo>
                    <a:pt x="1404" y="900"/>
                    <a:pt x="972" y="449"/>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9"/>
            <p:cNvSpPr/>
            <p:nvPr/>
          </p:nvSpPr>
          <p:spPr>
            <a:xfrm>
              <a:off x="5097763" y="2133650"/>
              <a:ext cx="89600" cy="92850"/>
            </a:xfrm>
            <a:custGeom>
              <a:rect b="b" l="l" r="r" t="t"/>
              <a:pathLst>
                <a:path extrusionOk="0" h="3714" w="3584">
                  <a:moveTo>
                    <a:pt x="0" y="1"/>
                  </a:moveTo>
                  <a:cubicBezTo>
                    <a:pt x="222" y="692"/>
                    <a:pt x="524" y="1371"/>
                    <a:pt x="843" y="2039"/>
                  </a:cubicBezTo>
                  <a:cubicBezTo>
                    <a:pt x="1754" y="2602"/>
                    <a:pt x="2668" y="3160"/>
                    <a:pt x="3584" y="3713"/>
                  </a:cubicBezTo>
                  <a:cubicBezTo>
                    <a:pt x="3321" y="3031"/>
                    <a:pt x="3004" y="2368"/>
                    <a:pt x="2697" y="1730"/>
                  </a:cubicBezTo>
                  <a:cubicBezTo>
                    <a:pt x="2627" y="1583"/>
                    <a:pt x="2555" y="1437"/>
                    <a:pt x="2487" y="1290"/>
                  </a:cubicBezTo>
                  <a:cubicBezTo>
                    <a:pt x="1671" y="831"/>
                    <a:pt x="844" y="39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9"/>
            <p:cNvSpPr/>
            <p:nvPr/>
          </p:nvSpPr>
          <p:spPr>
            <a:xfrm>
              <a:off x="5253438" y="1665375"/>
              <a:ext cx="73325" cy="86000"/>
            </a:xfrm>
            <a:custGeom>
              <a:rect b="b" l="l" r="r" t="t"/>
              <a:pathLst>
                <a:path extrusionOk="0" h="3440" w="2933">
                  <a:moveTo>
                    <a:pt x="0" y="1"/>
                  </a:moveTo>
                  <a:lnTo>
                    <a:pt x="0" y="1"/>
                  </a:lnTo>
                  <a:cubicBezTo>
                    <a:pt x="2" y="12"/>
                    <a:pt x="2" y="25"/>
                    <a:pt x="3" y="35"/>
                  </a:cubicBezTo>
                  <a:cubicBezTo>
                    <a:pt x="153" y="716"/>
                    <a:pt x="381" y="1321"/>
                    <a:pt x="603" y="1903"/>
                  </a:cubicBezTo>
                  <a:cubicBezTo>
                    <a:pt x="610" y="1923"/>
                    <a:pt x="617" y="1943"/>
                    <a:pt x="624" y="1961"/>
                  </a:cubicBezTo>
                  <a:cubicBezTo>
                    <a:pt x="1377" y="2480"/>
                    <a:pt x="2146" y="2973"/>
                    <a:pt x="2933" y="3440"/>
                  </a:cubicBezTo>
                  <a:cubicBezTo>
                    <a:pt x="2827" y="2749"/>
                    <a:pt x="2611" y="2122"/>
                    <a:pt x="2384" y="1510"/>
                  </a:cubicBezTo>
                  <a:cubicBezTo>
                    <a:pt x="1568" y="1044"/>
                    <a:pt x="773" y="54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9"/>
            <p:cNvSpPr/>
            <p:nvPr/>
          </p:nvSpPr>
          <p:spPr>
            <a:xfrm>
              <a:off x="5185338" y="1921150"/>
              <a:ext cx="51675" cy="36050"/>
            </a:xfrm>
            <a:custGeom>
              <a:rect b="b" l="l" r="r" t="t"/>
              <a:pathLst>
                <a:path extrusionOk="0" h="1442" w="2067">
                  <a:moveTo>
                    <a:pt x="457" y="1"/>
                  </a:moveTo>
                  <a:cubicBezTo>
                    <a:pt x="304" y="137"/>
                    <a:pt x="157" y="274"/>
                    <a:pt x="1" y="406"/>
                  </a:cubicBezTo>
                  <a:cubicBezTo>
                    <a:pt x="523" y="742"/>
                    <a:pt x="1041" y="1089"/>
                    <a:pt x="1556" y="1441"/>
                  </a:cubicBezTo>
                  <a:cubicBezTo>
                    <a:pt x="1696" y="1318"/>
                    <a:pt x="1835" y="1197"/>
                    <a:pt x="1975" y="1064"/>
                  </a:cubicBezTo>
                  <a:cubicBezTo>
                    <a:pt x="2003" y="1038"/>
                    <a:pt x="2035" y="1005"/>
                    <a:pt x="2066" y="975"/>
                  </a:cubicBezTo>
                  <a:cubicBezTo>
                    <a:pt x="1524" y="660"/>
                    <a:pt x="988" y="334"/>
                    <a:pt x="4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9"/>
            <p:cNvSpPr/>
            <p:nvPr/>
          </p:nvSpPr>
          <p:spPr>
            <a:xfrm>
              <a:off x="4728113" y="1751750"/>
              <a:ext cx="299150" cy="948275"/>
            </a:xfrm>
            <a:custGeom>
              <a:rect b="b" l="l" r="r" t="t"/>
              <a:pathLst>
                <a:path extrusionOk="0" h="37931" w="11966">
                  <a:moveTo>
                    <a:pt x="5418" y="0"/>
                  </a:moveTo>
                  <a:cubicBezTo>
                    <a:pt x="2439" y="0"/>
                    <a:pt x="0" y="2438"/>
                    <a:pt x="0" y="5419"/>
                  </a:cubicBezTo>
                  <a:lnTo>
                    <a:pt x="0" y="32513"/>
                  </a:lnTo>
                  <a:cubicBezTo>
                    <a:pt x="0" y="35492"/>
                    <a:pt x="2438" y="37931"/>
                    <a:pt x="5418" y="37931"/>
                  </a:cubicBezTo>
                  <a:lnTo>
                    <a:pt x="6546" y="37931"/>
                  </a:lnTo>
                  <a:cubicBezTo>
                    <a:pt x="9525" y="37931"/>
                    <a:pt x="11965" y="35492"/>
                    <a:pt x="11965" y="32513"/>
                  </a:cubicBezTo>
                  <a:lnTo>
                    <a:pt x="11965" y="5419"/>
                  </a:lnTo>
                  <a:cubicBezTo>
                    <a:pt x="11965" y="2439"/>
                    <a:pt x="9528" y="0"/>
                    <a:pt x="65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9"/>
            <p:cNvSpPr/>
            <p:nvPr/>
          </p:nvSpPr>
          <p:spPr>
            <a:xfrm>
              <a:off x="5200263" y="1170525"/>
              <a:ext cx="769750" cy="538325"/>
            </a:xfrm>
            <a:custGeom>
              <a:rect b="b" l="l" r="r" t="t"/>
              <a:pathLst>
                <a:path extrusionOk="0" h="21533" w="30790">
                  <a:moveTo>
                    <a:pt x="6625" y="1"/>
                  </a:moveTo>
                  <a:cubicBezTo>
                    <a:pt x="4856" y="1"/>
                    <a:pt x="3140" y="954"/>
                    <a:pt x="2259" y="2618"/>
                  </a:cubicBezTo>
                  <a:lnTo>
                    <a:pt x="1266" y="4494"/>
                  </a:lnTo>
                  <a:cubicBezTo>
                    <a:pt x="0" y="6887"/>
                    <a:pt x="923" y="9880"/>
                    <a:pt x="3316" y="11146"/>
                  </a:cubicBezTo>
                  <a:lnTo>
                    <a:pt x="21879" y="20965"/>
                  </a:lnTo>
                  <a:cubicBezTo>
                    <a:pt x="22607" y="21350"/>
                    <a:pt x="23391" y="21533"/>
                    <a:pt x="24165" y="21533"/>
                  </a:cubicBezTo>
                  <a:cubicBezTo>
                    <a:pt x="25933" y="21533"/>
                    <a:pt x="27650" y="20580"/>
                    <a:pt x="28531" y="18915"/>
                  </a:cubicBezTo>
                  <a:lnTo>
                    <a:pt x="29523" y="17040"/>
                  </a:lnTo>
                  <a:cubicBezTo>
                    <a:pt x="30789" y="14648"/>
                    <a:pt x="29867" y="11654"/>
                    <a:pt x="27473" y="10388"/>
                  </a:cubicBezTo>
                  <a:lnTo>
                    <a:pt x="8911" y="569"/>
                  </a:lnTo>
                  <a:cubicBezTo>
                    <a:pt x="8183" y="183"/>
                    <a:pt x="7399" y="1"/>
                    <a:pt x="66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9"/>
            <p:cNvSpPr/>
            <p:nvPr/>
          </p:nvSpPr>
          <p:spPr>
            <a:xfrm>
              <a:off x="4688563" y="1248425"/>
              <a:ext cx="795925" cy="769550"/>
            </a:xfrm>
            <a:custGeom>
              <a:rect b="b" l="l" r="r" t="t"/>
              <a:pathLst>
                <a:path extrusionOk="0" h="30782" w="31837">
                  <a:moveTo>
                    <a:pt x="25099" y="1"/>
                  </a:moveTo>
                  <a:cubicBezTo>
                    <a:pt x="23710" y="1"/>
                    <a:pt x="22321" y="528"/>
                    <a:pt x="21266" y="1582"/>
                  </a:cubicBezTo>
                  <a:lnTo>
                    <a:pt x="2107" y="20740"/>
                  </a:lnTo>
                  <a:cubicBezTo>
                    <a:pt x="0" y="22849"/>
                    <a:pt x="0" y="26296"/>
                    <a:pt x="2107" y="28405"/>
                  </a:cubicBezTo>
                  <a:lnTo>
                    <a:pt x="2906" y="29201"/>
                  </a:lnTo>
                  <a:cubicBezTo>
                    <a:pt x="3960" y="30255"/>
                    <a:pt x="5349" y="30782"/>
                    <a:pt x="6737" y="30782"/>
                  </a:cubicBezTo>
                  <a:cubicBezTo>
                    <a:pt x="8126" y="30782"/>
                    <a:pt x="9515" y="30255"/>
                    <a:pt x="10569" y="29201"/>
                  </a:cubicBezTo>
                  <a:lnTo>
                    <a:pt x="29728" y="10044"/>
                  </a:lnTo>
                  <a:cubicBezTo>
                    <a:pt x="31837" y="7935"/>
                    <a:pt x="31837" y="4488"/>
                    <a:pt x="29728" y="2379"/>
                  </a:cubicBezTo>
                  <a:lnTo>
                    <a:pt x="28930" y="1582"/>
                  </a:lnTo>
                  <a:cubicBezTo>
                    <a:pt x="27876" y="528"/>
                    <a:pt x="26487" y="1"/>
                    <a:pt x="250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9"/>
            <p:cNvSpPr/>
            <p:nvPr/>
          </p:nvSpPr>
          <p:spPr>
            <a:xfrm>
              <a:off x="4461213" y="2451675"/>
              <a:ext cx="848250" cy="302475"/>
            </a:xfrm>
            <a:custGeom>
              <a:rect b="b" l="l" r="r" t="t"/>
              <a:pathLst>
                <a:path extrusionOk="0" h="12099" w="33930">
                  <a:moveTo>
                    <a:pt x="16965" y="0"/>
                  </a:moveTo>
                  <a:cubicBezTo>
                    <a:pt x="9103" y="0"/>
                    <a:pt x="2425" y="5060"/>
                    <a:pt x="0" y="12098"/>
                  </a:cubicBezTo>
                  <a:lnTo>
                    <a:pt x="33930" y="12098"/>
                  </a:lnTo>
                  <a:cubicBezTo>
                    <a:pt x="31505" y="5060"/>
                    <a:pt x="24827" y="0"/>
                    <a:pt x="1696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9"/>
            <p:cNvSpPr/>
            <p:nvPr/>
          </p:nvSpPr>
          <p:spPr>
            <a:xfrm>
              <a:off x="4718563" y="2314125"/>
              <a:ext cx="328050" cy="298875"/>
            </a:xfrm>
            <a:custGeom>
              <a:rect b="b" l="l" r="r" t="t"/>
              <a:pathLst>
                <a:path extrusionOk="0" h="11955" w="13122">
                  <a:moveTo>
                    <a:pt x="6560" y="0"/>
                  </a:moveTo>
                  <a:cubicBezTo>
                    <a:pt x="5031" y="0"/>
                    <a:pt x="3502" y="584"/>
                    <a:pt x="2335" y="1751"/>
                  </a:cubicBezTo>
                  <a:cubicBezTo>
                    <a:pt x="0" y="4084"/>
                    <a:pt x="0" y="7871"/>
                    <a:pt x="2335" y="10204"/>
                  </a:cubicBezTo>
                  <a:cubicBezTo>
                    <a:pt x="3502" y="11371"/>
                    <a:pt x="5031" y="11954"/>
                    <a:pt x="6561" y="11954"/>
                  </a:cubicBezTo>
                  <a:cubicBezTo>
                    <a:pt x="8091" y="11954"/>
                    <a:pt x="9621" y="11371"/>
                    <a:pt x="10788" y="10204"/>
                  </a:cubicBezTo>
                  <a:cubicBezTo>
                    <a:pt x="13121" y="7871"/>
                    <a:pt x="13121" y="4084"/>
                    <a:pt x="10788" y="1751"/>
                  </a:cubicBezTo>
                  <a:cubicBezTo>
                    <a:pt x="9620" y="584"/>
                    <a:pt x="8090" y="0"/>
                    <a:pt x="6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9"/>
            <p:cNvSpPr/>
            <p:nvPr/>
          </p:nvSpPr>
          <p:spPr>
            <a:xfrm>
              <a:off x="4793763" y="2386275"/>
              <a:ext cx="176375" cy="160675"/>
            </a:xfrm>
            <a:custGeom>
              <a:rect b="b" l="l" r="r" t="t"/>
              <a:pathLst>
                <a:path extrusionOk="0" h="6427" w="7055">
                  <a:moveTo>
                    <a:pt x="3528" y="0"/>
                  </a:moveTo>
                  <a:cubicBezTo>
                    <a:pt x="2706" y="0"/>
                    <a:pt x="1883" y="314"/>
                    <a:pt x="1255" y="941"/>
                  </a:cubicBezTo>
                  <a:cubicBezTo>
                    <a:pt x="1" y="2197"/>
                    <a:pt x="1" y="4230"/>
                    <a:pt x="1255" y="5486"/>
                  </a:cubicBezTo>
                  <a:cubicBezTo>
                    <a:pt x="1883" y="6113"/>
                    <a:pt x="2706" y="6427"/>
                    <a:pt x="3528" y="6427"/>
                  </a:cubicBezTo>
                  <a:cubicBezTo>
                    <a:pt x="4350" y="6427"/>
                    <a:pt x="5172" y="6113"/>
                    <a:pt x="5800" y="5486"/>
                  </a:cubicBezTo>
                  <a:cubicBezTo>
                    <a:pt x="7055" y="4230"/>
                    <a:pt x="7055" y="2197"/>
                    <a:pt x="5800" y="941"/>
                  </a:cubicBezTo>
                  <a:cubicBezTo>
                    <a:pt x="5172" y="314"/>
                    <a:pt x="4350" y="0"/>
                    <a:pt x="35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9"/>
            <p:cNvSpPr/>
            <p:nvPr/>
          </p:nvSpPr>
          <p:spPr>
            <a:xfrm>
              <a:off x="4827888" y="2417375"/>
              <a:ext cx="108100" cy="98500"/>
            </a:xfrm>
            <a:custGeom>
              <a:rect b="b" l="l" r="r" t="t"/>
              <a:pathLst>
                <a:path extrusionOk="0" h="3940" w="4324">
                  <a:moveTo>
                    <a:pt x="2163" y="1"/>
                  </a:moveTo>
                  <a:cubicBezTo>
                    <a:pt x="1659" y="1"/>
                    <a:pt x="1154" y="193"/>
                    <a:pt x="769" y="577"/>
                  </a:cubicBezTo>
                  <a:cubicBezTo>
                    <a:pt x="1" y="1348"/>
                    <a:pt x="1" y="2594"/>
                    <a:pt x="769" y="3363"/>
                  </a:cubicBezTo>
                  <a:cubicBezTo>
                    <a:pt x="1154" y="3748"/>
                    <a:pt x="1659" y="3940"/>
                    <a:pt x="2163" y="3940"/>
                  </a:cubicBezTo>
                  <a:cubicBezTo>
                    <a:pt x="2667" y="3940"/>
                    <a:pt x="3171" y="3748"/>
                    <a:pt x="3555" y="3363"/>
                  </a:cubicBezTo>
                  <a:cubicBezTo>
                    <a:pt x="4324" y="2592"/>
                    <a:pt x="4324" y="1346"/>
                    <a:pt x="3555" y="577"/>
                  </a:cubicBezTo>
                  <a:cubicBezTo>
                    <a:pt x="3171" y="193"/>
                    <a:pt x="2667" y="1"/>
                    <a:pt x="21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9"/>
            <p:cNvSpPr/>
            <p:nvPr/>
          </p:nvSpPr>
          <p:spPr>
            <a:xfrm>
              <a:off x="4745038" y="2324150"/>
              <a:ext cx="64500" cy="61425"/>
            </a:xfrm>
            <a:custGeom>
              <a:rect b="b" l="l" r="r" t="t"/>
              <a:pathLst>
                <a:path extrusionOk="0" h="2457" w="2580">
                  <a:moveTo>
                    <a:pt x="715" y="1"/>
                  </a:moveTo>
                  <a:cubicBezTo>
                    <a:pt x="555" y="1"/>
                    <a:pt x="396" y="61"/>
                    <a:pt x="275" y="183"/>
                  </a:cubicBezTo>
                  <a:lnTo>
                    <a:pt x="243" y="213"/>
                  </a:lnTo>
                  <a:cubicBezTo>
                    <a:pt x="0" y="456"/>
                    <a:pt x="0" y="850"/>
                    <a:pt x="243" y="1093"/>
                  </a:cubicBezTo>
                  <a:lnTo>
                    <a:pt x="1426" y="2274"/>
                  </a:lnTo>
                  <a:cubicBezTo>
                    <a:pt x="1548" y="2396"/>
                    <a:pt x="1707" y="2457"/>
                    <a:pt x="1866" y="2457"/>
                  </a:cubicBezTo>
                  <a:cubicBezTo>
                    <a:pt x="2025" y="2457"/>
                    <a:pt x="2184" y="2396"/>
                    <a:pt x="2306" y="2274"/>
                  </a:cubicBezTo>
                  <a:lnTo>
                    <a:pt x="2336" y="2244"/>
                  </a:lnTo>
                  <a:cubicBezTo>
                    <a:pt x="2579" y="2001"/>
                    <a:pt x="2579" y="1608"/>
                    <a:pt x="2336" y="1365"/>
                  </a:cubicBezTo>
                  <a:lnTo>
                    <a:pt x="1154" y="183"/>
                  </a:lnTo>
                  <a:cubicBezTo>
                    <a:pt x="1033" y="61"/>
                    <a:pt x="874" y="1"/>
                    <a:pt x="7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9"/>
            <p:cNvSpPr/>
            <p:nvPr/>
          </p:nvSpPr>
          <p:spPr>
            <a:xfrm>
              <a:off x="4952588" y="2531750"/>
              <a:ext cx="64525" cy="61425"/>
            </a:xfrm>
            <a:custGeom>
              <a:rect b="b" l="l" r="r" t="t"/>
              <a:pathLst>
                <a:path extrusionOk="0" h="2457" w="2581">
                  <a:moveTo>
                    <a:pt x="714" y="1"/>
                  </a:moveTo>
                  <a:cubicBezTo>
                    <a:pt x="555" y="1"/>
                    <a:pt x="396" y="62"/>
                    <a:pt x="274" y="183"/>
                  </a:cubicBezTo>
                  <a:lnTo>
                    <a:pt x="244" y="213"/>
                  </a:lnTo>
                  <a:cubicBezTo>
                    <a:pt x="1" y="456"/>
                    <a:pt x="1" y="850"/>
                    <a:pt x="244" y="1093"/>
                  </a:cubicBezTo>
                  <a:lnTo>
                    <a:pt x="1426" y="2275"/>
                  </a:lnTo>
                  <a:cubicBezTo>
                    <a:pt x="1547" y="2396"/>
                    <a:pt x="1706" y="2457"/>
                    <a:pt x="1866" y="2457"/>
                  </a:cubicBezTo>
                  <a:cubicBezTo>
                    <a:pt x="2025" y="2457"/>
                    <a:pt x="2184" y="2396"/>
                    <a:pt x="2305" y="2275"/>
                  </a:cubicBezTo>
                  <a:lnTo>
                    <a:pt x="2337" y="2245"/>
                  </a:lnTo>
                  <a:cubicBezTo>
                    <a:pt x="2580" y="2001"/>
                    <a:pt x="2580" y="1608"/>
                    <a:pt x="2337" y="1365"/>
                  </a:cubicBezTo>
                  <a:lnTo>
                    <a:pt x="1154" y="183"/>
                  </a:lnTo>
                  <a:cubicBezTo>
                    <a:pt x="1032" y="62"/>
                    <a:pt x="873" y="1"/>
                    <a:pt x="71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9"/>
            <p:cNvSpPr/>
            <p:nvPr/>
          </p:nvSpPr>
          <p:spPr>
            <a:xfrm>
              <a:off x="4747788" y="2535200"/>
              <a:ext cx="64975" cy="61275"/>
            </a:xfrm>
            <a:custGeom>
              <a:rect b="b" l="l" r="r" t="t"/>
              <a:pathLst>
                <a:path extrusionOk="0" h="2451" w="2599">
                  <a:moveTo>
                    <a:pt x="1890" y="1"/>
                  </a:moveTo>
                  <a:cubicBezTo>
                    <a:pt x="1715" y="1"/>
                    <a:pt x="1538" y="67"/>
                    <a:pt x="1409" y="197"/>
                  </a:cubicBezTo>
                  <a:lnTo>
                    <a:pt x="246" y="1360"/>
                  </a:lnTo>
                  <a:cubicBezTo>
                    <a:pt x="0" y="1607"/>
                    <a:pt x="23" y="1992"/>
                    <a:pt x="265" y="2234"/>
                  </a:cubicBezTo>
                  <a:lnTo>
                    <a:pt x="296" y="2265"/>
                  </a:lnTo>
                  <a:cubicBezTo>
                    <a:pt x="419" y="2388"/>
                    <a:pt x="573" y="2450"/>
                    <a:pt x="728" y="2450"/>
                  </a:cubicBezTo>
                  <a:cubicBezTo>
                    <a:pt x="880" y="2450"/>
                    <a:pt x="1032" y="2391"/>
                    <a:pt x="1155" y="2268"/>
                  </a:cubicBezTo>
                  <a:lnTo>
                    <a:pt x="2318" y="1105"/>
                  </a:lnTo>
                  <a:cubicBezTo>
                    <a:pt x="2567" y="859"/>
                    <a:pt x="2598" y="447"/>
                    <a:pt x="2356" y="205"/>
                  </a:cubicBezTo>
                  <a:lnTo>
                    <a:pt x="2325" y="174"/>
                  </a:lnTo>
                  <a:cubicBezTo>
                    <a:pt x="2209" y="57"/>
                    <a:pt x="2050" y="1"/>
                    <a:pt x="18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9"/>
            <p:cNvSpPr/>
            <p:nvPr/>
          </p:nvSpPr>
          <p:spPr>
            <a:xfrm>
              <a:off x="4955663" y="2327225"/>
              <a:ext cx="64475" cy="61400"/>
            </a:xfrm>
            <a:custGeom>
              <a:rect b="b" l="l" r="r" t="t"/>
              <a:pathLst>
                <a:path extrusionOk="0" h="2456" w="2579">
                  <a:moveTo>
                    <a:pt x="1867" y="1"/>
                  </a:moveTo>
                  <a:cubicBezTo>
                    <a:pt x="1708" y="1"/>
                    <a:pt x="1549" y="61"/>
                    <a:pt x="1427" y="183"/>
                  </a:cubicBezTo>
                  <a:lnTo>
                    <a:pt x="244" y="1365"/>
                  </a:lnTo>
                  <a:cubicBezTo>
                    <a:pt x="1" y="1608"/>
                    <a:pt x="1" y="2001"/>
                    <a:pt x="244" y="2244"/>
                  </a:cubicBezTo>
                  <a:lnTo>
                    <a:pt x="274" y="2273"/>
                  </a:lnTo>
                  <a:cubicBezTo>
                    <a:pt x="396" y="2395"/>
                    <a:pt x="555" y="2455"/>
                    <a:pt x="714" y="2455"/>
                  </a:cubicBezTo>
                  <a:cubicBezTo>
                    <a:pt x="873" y="2455"/>
                    <a:pt x="1032" y="2395"/>
                    <a:pt x="1154" y="2273"/>
                  </a:cubicBezTo>
                  <a:lnTo>
                    <a:pt x="2335" y="1091"/>
                  </a:lnTo>
                  <a:cubicBezTo>
                    <a:pt x="2579" y="848"/>
                    <a:pt x="2579" y="455"/>
                    <a:pt x="2335" y="212"/>
                  </a:cubicBezTo>
                  <a:lnTo>
                    <a:pt x="2307" y="183"/>
                  </a:lnTo>
                  <a:cubicBezTo>
                    <a:pt x="2185" y="61"/>
                    <a:pt x="2026" y="1"/>
                    <a:pt x="18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9"/>
            <p:cNvSpPr/>
            <p:nvPr/>
          </p:nvSpPr>
          <p:spPr>
            <a:xfrm>
              <a:off x="4699813" y="2462650"/>
              <a:ext cx="72550" cy="31125"/>
            </a:xfrm>
            <a:custGeom>
              <a:rect b="b" l="l" r="r" t="t"/>
              <a:pathLst>
                <a:path extrusionOk="0" h="1245" w="2902">
                  <a:moveTo>
                    <a:pt x="623" y="0"/>
                  </a:moveTo>
                  <a:cubicBezTo>
                    <a:pt x="280" y="0"/>
                    <a:pt x="1" y="279"/>
                    <a:pt x="1" y="623"/>
                  </a:cubicBezTo>
                  <a:cubicBezTo>
                    <a:pt x="1" y="966"/>
                    <a:pt x="280" y="1245"/>
                    <a:pt x="623" y="1245"/>
                  </a:cubicBezTo>
                  <a:lnTo>
                    <a:pt x="2280" y="1245"/>
                  </a:lnTo>
                  <a:cubicBezTo>
                    <a:pt x="2623" y="1245"/>
                    <a:pt x="2902" y="966"/>
                    <a:pt x="2902" y="623"/>
                  </a:cubicBezTo>
                  <a:cubicBezTo>
                    <a:pt x="2902" y="279"/>
                    <a:pt x="2623" y="0"/>
                    <a:pt x="22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9"/>
            <p:cNvSpPr/>
            <p:nvPr/>
          </p:nvSpPr>
          <p:spPr>
            <a:xfrm>
              <a:off x="4995163" y="2462650"/>
              <a:ext cx="72625" cy="31125"/>
            </a:xfrm>
            <a:custGeom>
              <a:rect b="b" l="l" r="r" t="t"/>
              <a:pathLst>
                <a:path extrusionOk="0" h="1245" w="2905">
                  <a:moveTo>
                    <a:pt x="622" y="0"/>
                  </a:moveTo>
                  <a:cubicBezTo>
                    <a:pt x="279" y="0"/>
                    <a:pt x="0" y="279"/>
                    <a:pt x="0" y="623"/>
                  </a:cubicBezTo>
                  <a:cubicBezTo>
                    <a:pt x="0" y="966"/>
                    <a:pt x="279" y="1245"/>
                    <a:pt x="622" y="1245"/>
                  </a:cubicBezTo>
                  <a:lnTo>
                    <a:pt x="2282" y="1245"/>
                  </a:lnTo>
                  <a:cubicBezTo>
                    <a:pt x="2625" y="1245"/>
                    <a:pt x="2904" y="966"/>
                    <a:pt x="2904" y="623"/>
                  </a:cubicBezTo>
                  <a:cubicBezTo>
                    <a:pt x="2904" y="279"/>
                    <a:pt x="2625" y="0"/>
                    <a:pt x="22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9"/>
            <p:cNvSpPr/>
            <p:nvPr/>
          </p:nvSpPr>
          <p:spPr>
            <a:xfrm>
              <a:off x="4860863" y="2277100"/>
              <a:ext cx="31150" cy="72600"/>
            </a:xfrm>
            <a:custGeom>
              <a:rect b="b" l="l" r="r" t="t"/>
              <a:pathLst>
                <a:path extrusionOk="0" h="2904" w="1246">
                  <a:moveTo>
                    <a:pt x="623" y="1"/>
                  </a:moveTo>
                  <a:cubicBezTo>
                    <a:pt x="279" y="1"/>
                    <a:pt x="1" y="280"/>
                    <a:pt x="1" y="623"/>
                  </a:cubicBezTo>
                  <a:lnTo>
                    <a:pt x="1" y="2281"/>
                  </a:lnTo>
                  <a:cubicBezTo>
                    <a:pt x="3" y="2624"/>
                    <a:pt x="279" y="2903"/>
                    <a:pt x="623" y="2903"/>
                  </a:cubicBezTo>
                  <a:cubicBezTo>
                    <a:pt x="966" y="2903"/>
                    <a:pt x="1245" y="2624"/>
                    <a:pt x="1245" y="2281"/>
                  </a:cubicBezTo>
                  <a:lnTo>
                    <a:pt x="1245" y="623"/>
                  </a:lnTo>
                  <a:cubicBezTo>
                    <a:pt x="1245" y="280"/>
                    <a:pt x="966" y="1"/>
                    <a:pt x="6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9"/>
            <p:cNvSpPr/>
            <p:nvPr/>
          </p:nvSpPr>
          <p:spPr>
            <a:xfrm>
              <a:off x="4727713" y="1734775"/>
              <a:ext cx="248700" cy="237150"/>
            </a:xfrm>
            <a:custGeom>
              <a:rect b="b" l="l" r="r" t="t"/>
              <a:pathLst>
                <a:path extrusionOk="0" h="9486" w="9948">
                  <a:moveTo>
                    <a:pt x="5205" y="1"/>
                  </a:moveTo>
                  <a:cubicBezTo>
                    <a:pt x="3992" y="1"/>
                    <a:pt x="2778" y="464"/>
                    <a:pt x="1852" y="1390"/>
                  </a:cubicBezTo>
                  <a:cubicBezTo>
                    <a:pt x="1" y="3243"/>
                    <a:pt x="1" y="6246"/>
                    <a:pt x="1852" y="8097"/>
                  </a:cubicBezTo>
                  <a:cubicBezTo>
                    <a:pt x="2742" y="8986"/>
                    <a:pt x="3947" y="9486"/>
                    <a:pt x="5205" y="9486"/>
                  </a:cubicBezTo>
                  <a:cubicBezTo>
                    <a:pt x="6462" y="9486"/>
                    <a:pt x="7670" y="8986"/>
                    <a:pt x="8558" y="8097"/>
                  </a:cubicBezTo>
                  <a:cubicBezTo>
                    <a:pt x="9448" y="7207"/>
                    <a:pt x="9947" y="6001"/>
                    <a:pt x="9947" y="4744"/>
                  </a:cubicBezTo>
                  <a:cubicBezTo>
                    <a:pt x="9947" y="3486"/>
                    <a:pt x="9448" y="2280"/>
                    <a:pt x="8558" y="1390"/>
                  </a:cubicBezTo>
                  <a:cubicBezTo>
                    <a:pt x="7633" y="464"/>
                    <a:pt x="6419" y="1"/>
                    <a:pt x="520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9"/>
            <p:cNvSpPr/>
            <p:nvPr/>
          </p:nvSpPr>
          <p:spPr>
            <a:xfrm>
              <a:off x="4804288" y="1805400"/>
              <a:ext cx="95950" cy="95975"/>
            </a:xfrm>
            <a:custGeom>
              <a:rect b="b" l="l" r="r" t="t"/>
              <a:pathLst>
                <a:path extrusionOk="0" h="3839" w="3838">
                  <a:moveTo>
                    <a:pt x="1919" y="0"/>
                  </a:moveTo>
                  <a:cubicBezTo>
                    <a:pt x="863" y="0"/>
                    <a:pt x="0" y="864"/>
                    <a:pt x="0" y="1920"/>
                  </a:cubicBezTo>
                  <a:cubicBezTo>
                    <a:pt x="0" y="2974"/>
                    <a:pt x="863" y="3838"/>
                    <a:pt x="1919" y="3838"/>
                  </a:cubicBezTo>
                  <a:cubicBezTo>
                    <a:pt x="2973" y="3838"/>
                    <a:pt x="3837" y="2974"/>
                    <a:pt x="3837" y="1920"/>
                  </a:cubicBezTo>
                  <a:cubicBezTo>
                    <a:pt x="3837" y="864"/>
                    <a:pt x="2973" y="0"/>
                    <a:pt x="19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9"/>
            <p:cNvSpPr/>
            <p:nvPr/>
          </p:nvSpPr>
          <p:spPr>
            <a:xfrm>
              <a:off x="5332038" y="1226850"/>
              <a:ext cx="146775" cy="146725"/>
            </a:xfrm>
            <a:custGeom>
              <a:rect b="b" l="l" r="r" t="t"/>
              <a:pathLst>
                <a:path extrusionOk="0" h="5869" w="5871">
                  <a:moveTo>
                    <a:pt x="2936" y="1"/>
                  </a:moveTo>
                  <a:cubicBezTo>
                    <a:pt x="1322" y="1"/>
                    <a:pt x="1" y="1320"/>
                    <a:pt x="1" y="2935"/>
                  </a:cubicBezTo>
                  <a:cubicBezTo>
                    <a:pt x="1" y="4548"/>
                    <a:pt x="1321" y="5869"/>
                    <a:pt x="2936" y="5869"/>
                  </a:cubicBezTo>
                  <a:cubicBezTo>
                    <a:pt x="4550" y="5869"/>
                    <a:pt x="5870" y="4548"/>
                    <a:pt x="5870" y="2935"/>
                  </a:cubicBezTo>
                  <a:cubicBezTo>
                    <a:pt x="5870" y="1322"/>
                    <a:pt x="4550" y="1"/>
                    <a:pt x="293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9"/>
            <p:cNvSpPr/>
            <p:nvPr/>
          </p:nvSpPr>
          <p:spPr>
            <a:xfrm>
              <a:off x="5954213" y="1621600"/>
              <a:ext cx="229275" cy="165150"/>
            </a:xfrm>
            <a:custGeom>
              <a:rect b="b" l="l" r="r" t="t"/>
              <a:pathLst>
                <a:path extrusionOk="0" h="6606" w="9171">
                  <a:moveTo>
                    <a:pt x="634" y="1"/>
                  </a:moveTo>
                  <a:cubicBezTo>
                    <a:pt x="458" y="1"/>
                    <a:pt x="284" y="84"/>
                    <a:pt x="175" y="240"/>
                  </a:cubicBezTo>
                  <a:cubicBezTo>
                    <a:pt x="0" y="490"/>
                    <a:pt x="62" y="839"/>
                    <a:pt x="315" y="1014"/>
                  </a:cubicBezTo>
                  <a:lnTo>
                    <a:pt x="8220" y="6507"/>
                  </a:lnTo>
                  <a:cubicBezTo>
                    <a:pt x="8316" y="6574"/>
                    <a:pt x="8427" y="6606"/>
                    <a:pt x="8537" y="6606"/>
                  </a:cubicBezTo>
                  <a:cubicBezTo>
                    <a:pt x="8713" y="6606"/>
                    <a:pt x="8887" y="6523"/>
                    <a:pt x="8994" y="6368"/>
                  </a:cubicBezTo>
                  <a:cubicBezTo>
                    <a:pt x="9170" y="6115"/>
                    <a:pt x="9107" y="5767"/>
                    <a:pt x="8855" y="5593"/>
                  </a:cubicBezTo>
                  <a:lnTo>
                    <a:pt x="949" y="99"/>
                  </a:lnTo>
                  <a:cubicBezTo>
                    <a:pt x="853" y="33"/>
                    <a:pt x="743" y="1"/>
                    <a:pt x="6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9"/>
            <p:cNvSpPr/>
            <p:nvPr/>
          </p:nvSpPr>
          <p:spPr>
            <a:xfrm>
              <a:off x="5914813" y="1672275"/>
              <a:ext cx="224975" cy="180625"/>
            </a:xfrm>
            <a:custGeom>
              <a:rect b="b" l="l" r="r" t="t"/>
              <a:pathLst>
                <a:path extrusionOk="0" h="7225" w="8999">
                  <a:moveTo>
                    <a:pt x="490" y="1"/>
                  </a:moveTo>
                  <a:cubicBezTo>
                    <a:pt x="460" y="1"/>
                    <a:pt x="431" y="3"/>
                    <a:pt x="401" y="9"/>
                  </a:cubicBezTo>
                  <a:cubicBezTo>
                    <a:pt x="157" y="59"/>
                    <a:pt x="0" y="300"/>
                    <a:pt x="50" y="543"/>
                  </a:cubicBezTo>
                  <a:lnTo>
                    <a:pt x="841" y="4381"/>
                  </a:lnTo>
                  <a:cubicBezTo>
                    <a:pt x="866" y="4500"/>
                    <a:pt x="936" y="4603"/>
                    <a:pt x="1037" y="4670"/>
                  </a:cubicBezTo>
                  <a:lnTo>
                    <a:pt x="4877" y="7153"/>
                  </a:lnTo>
                  <a:cubicBezTo>
                    <a:pt x="4950" y="7199"/>
                    <a:pt x="5036" y="7225"/>
                    <a:pt x="5121" y="7225"/>
                  </a:cubicBezTo>
                  <a:cubicBezTo>
                    <a:pt x="5150" y="7225"/>
                    <a:pt x="5181" y="7221"/>
                    <a:pt x="5210" y="7218"/>
                  </a:cubicBezTo>
                  <a:lnTo>
                    <a:pt x="8596" y="6540"/>
                  </a:lnTo>
                  <a:cubicBezTo>
                    <a:pt x="8841" y="6491"/>
                    <a:pt x="8998" y="6254"/>
                    <a:pt x="8951" y="6009"/>
                  </a:cubicBezTo>
                  <a:cubicBezTo>
                    <a:pt x="8908" y="5794"/>
                    <a:pt x="8723" y="5645"/>
                    <a:pt x="8512" y="5645"/>
                  </a:cubicBezTo>
                  <a:cubicBezTo>
                    <a:pt x="8481" y="5645"/>
                    <a:pt x="8450" y="5648"/>
                    <a:pt x="8419" y="5654"/>
                  </a:cubicBezTo>
                  <a:lnTo>
                    <a:pt x="5213" y="6297"/>
                  </a:lnTo>
                  <a:lnTo>
                    <a:pt x="1687" y="4015"/>
                  </a:lnTo>
                  <a:lnTo>
                    <a:pt x="934" y="361"/>
                  </a:lnTo>
                  <a:cubicBezTo>
                    <a:pt x="890" y="147"/>
                    <a:pt x="700" y="1"/>
                    <a:pt x="49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9"/>
            <p:cNvSpPr/>
            <p:nvPr/>
          </p:nvSpPr>
          <p:spPr>
            <a:xfrm>
              <a:off x="5990088" y="1532350"/>
              <a:ext cx="252875" cy="149700"/>
            </a:xfrm>
            <a:custGeom>
              <a:rect b="b" l="l" r="r" t="t"/>
              <a:pathLst>
                <a:path extrusionOk="0" h="5988" w="10115">
                  <a:moveTo>
                    <a:pt x="4163" y="0"/>
                  </a:moveTo>
                  <a:cubicBezTo>
                    <a:pt x="4107" y="0"/>
                    <a:pt x="4052" y="11"/>
                    <a:pt x="3999" y="32"/>
                  </a:cubicBezTo>
                  <a:lnTo>
                    <a:pt x="348" y="1452"/>
                  </a:lnTo>
                  <a:cubicBezTo>
                    <a:pt x="115" y="1542"/>
                    <a:pt x="0" y="1805"/>
                    <a:pt x="90" y="2037"/>
                  </a:cubicBezTo>
                  <a:cubicBezTo>
                    <a:pt x="161" y="2215"/>
                    <a:pt x="332" y="2325"/>
                    <a:pt x="513" y="2325"/>
                  </a:cubicBezTo>
                  <a:cubicBezTo>
                    <a:pt x="567" y="2325"/>
                    <a:pt x="622" y="2315"/>
                    <a:pt x="676" y="2295"/>
                  </a:cubicBezTo>
                  <a:lnTo>
                    <a:pt x="4149" y="941"/>
                  </a:lnTo>
                  <a:lnTo>
                    <a:pt x="7980" y="2661"/>
                  </a:lnTo>
                  <a:lnTo>
                    <a:pt x="9183" y="5701"/>
                  </a:lnTo>
                  <a:cubicBezTo>
                    <a:pt x="9253" y="5880"/>
                    <a:pt x="9422" y="5987"/>
                    <a:pt x="9602" y="5987"/>
                  </a:cubicBezTo>
                  <a:cubicBezTo>
                    <a:pt x="9658" y="5987"/>
                    <a:pt x="9714" y="5977"/>
                    <a:pt x="9769" y="5955"/>
                  </a:cubicBezTo>
                  <a:cubicBezTo>
                    <a:pt x="10001" y="5864"/>
                    <a:pt x="10114" y="5601"/>
                    <a:pt x="10023" y="5369"/>
                  </a:cubicBezTo>
                  <a:lnTo>
                    <a:pt x="8752" y="2157"/>
                  </a:lnTo>
                  <a:cubicBezTo>
                    <a:pt x="8741" y="2130"/>
                    <a:pt x="8729" y="2103"/>
                    <a:pt x="8712" y="2079"/>
                  </a:cubicBezTo>
                  <a:cubicBezTo>
                    <a:pt x="8666" y="2006"/>
                    <a:pt x="8598" y="1949"/>
                    <a:pt x="8518" y="1913"/>
                  </a:cubicBezTo>
                  <a:lnTo>
                    <a:pt x="4348" y="40"/>
                  </a:lnTo>
                  <a:cubicBezTo>
                    <a:pt x="4289" y="14"/>
                    <a:pt x="4226" y="0"/>
                    <a:pt x="41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9"/>
            <p:cNvSpPr/>
            <p:nvPr/>
          </p:nvSpPr>
          <p:spPr>
            <a:xfrm>
              <a:off x="5801963" y="1506850"/>
              <a:ext cx="190075" cy="216250"/>
            </a:xfrm>
            <a:custGeom>
              <a:rect b="b" l="l" r="r" t="t"/>
              <a:pathLst>
                <a:path extrusionOk="0" h="8650" w="7603">
                  <a:moveTo>
                    <a:pt x="5544" y="0"/>
                  </a:moveTo>
                  <a:cubicBezTo>
                    <a:pt x="3827" y="2651"/>
                    <a:pt x="1939" y="5183"/>
                    <a:pt x="1" y="7684"/>
                  </a:cubicBezTo>
                  <a:cubicBezTo>
                    <a:pt x="798" y="8286"/>
                    <a:pt x="1786" y="8649"/>
                    <a:pt x="2860" y="8649"/>
                  </a:cubicBezTo>
                  <a:cubicBezTo>
                    <a:pt x="5478" y="8649"/>
                    <a:pt x="7603" y="6526"/>
                    <a:pt x="7603" y="3907"/>
                  </a:cubicBezTo>
                  <a:cubicBezTo>
                    <a:pt x="7603" y="2285"/>
                    <a:pt x="6787" y="854"/>
                    <a:pt x="55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9"/>
            <p:cNvSpPr/>
            <p:nvPr/>
          </p:nvSpPr>
          <p:spPr>
            <a:xfrm>
              <a:off x="5537188" y="1313000"/>
              <a:ext cx="204850" cy="121425"/>
            </a:xfrm>
            <a:custGeom>
              <a:rect b="b" l="l" r="r" t="t"/>
              <a:pathLst>
                <a:path extrusionOk="0" h="4857" w="8194">
                  <a:moveTo>
                    <a:pt x="1543" y="1"/>
                  </a:moveTo>
                  <a:cubicBezTo>
                    <a:pt x="614" y="1"/>
                    <a:pt x="0" y="1380"/>
                    <a:pt x="1000" y="1925"/>
                  </a:cubicBezTo>
                  <a:cubicBezTo>
                    <a:pt x="2715" y="2856"/>
                    <a:pt x="4432" y="3787"/>
                    <a:pt x="6147" y="4722"/>
                  </a:cubicBezTo>
                  <a:cubicBezTo>
                    <a:pt x="6320" y="4815"/>
                    <a:pt x="6489" y="4856"/>
                    <a:pt x="6650" y="4856"/>
                  </a:cubicBezTo>
                  <a:cubicBezTo>
                    <a:pt x="7579" y="4856"/>
                    <a:pt x="8193" y="3476"/>
                    <a:pt x="7193" y="2933"/>
                  </a:cubicBezTo>
                  <a:cubicBezTo>
                    <a:pt x="5478" y="2001"/>
                    <a:pt x="3761" y="1069"/>
                    <a:pt x="2047" y="137"/>
                  </a:cubicBezTo>
                  <a:cubicBezTo>
                    <a:pt x="1874" y="42"/>
                    <a:pt x="1704" y="1"/>
                    <a:pt x="15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9"/>
            <p:cNvSpPr/>
            <p:nvPr/>
          </p:nvSpPr>
          <p:spPr>
            <a:xfrm>
              <a:off x="5774013" y="1437975"/>
              <a:ext cx="58675" cy="51800"/>
            </a:xfrm>
            <a:custGeom>
              <a:rect b="b" l="l" r="r" t="t"/>
              <a:pathLst>
                <a:path extrusionOk="0" h="2072" w="2347">
                  <a:moveTo>
                    <a:pt x="1060" y="0"/>
                  </a:moveTo>
                  <a:cubicBezTo>
                    <a:pt x="518" y="0"/>
                    <a:pt x="0" y="476"/>
                    <a:pt x="24" y="1036"/>
                  </a:cubicBezTo>
                  <a:cubicBezTo>
                    <a:pt x="50" y="1598"/>
                    <a:pt x="481" y="2071"/>
                    <a:pt x="1060" y="2071"/>
                  </a:cubicBezTo>
                  <a:lnTo>
                    <a:pt x="1286" y="2071"/>
                  </a:lnTo>
                  <a:cubicBezTo>
                    <a:pt x="1827" y="2071"/>
                    <a:pt x="2346" y="1596"/>
                    <a:pt x="2320" y="1036"/>
                  </a:cubicBezTo>
                  <a:cubicBezTo>
                    <a:pt x="2296" y="475"/>
                    <a:pt x="1865" y="0"/>
                    <a:pt x="12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9"/>
            <p:cNvSpPr/>
            <p:nvPr/>
          </p:nvSpPr>
          <p:spPr>
            <a:xfrm>
              <a:off x="4765913" y="2032750"/>
              <a:ext cx="25925" cy="75825"/>
            </a:xfrm>
            <a:custGeom>
              <a:rect b="b" l="l" r="r" t="t"/>
              <a:pathLst>
                <a:path extrusionOk="0" h="3033" w="1037">
                  <a:moveTo>
                    <a:pt x="517" y="1"/>
                  </a:moveTo>
                  <a:cubicBezTo>
                    <a:pt x="259" y="1"/>
                    <a:pt x="0" y="167"/>
                    <a:pt x="0" y="501"/>
                  </a:cubicBezTo>
                  <a:lnTo>
                    <a:pt x="0" y="2532"/>
                  </a:lnTo>
                  <a:cubicBezTo>
                    <a:pt x="0" y="2865"/>
                    <a:pt x="259" y="3032"/>
                    <a:pt x="518" y="3032"/>
                  </a:cubicBezTo>
                  <a:cubicBezTo>
                    <a:pt x="777" y="3032"/>
                    <a:pt x="1036" y="2865"/>
                    <a:pt x="1036" y="2532"/>
                  </a:cubicBezTo>
                  <a:lnTo>
                    <a:pt x="1036" y="501"/>
                  </a:lnTo>
                  <a:cubicBezTo>
                    <a:pt x="1036" y="168"/>
                    <a:pt x="777" y="1"/>
                    <a:pt x="5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9"/>
            <p:cNvSpPr/>
            <p:nvPr/>
          </p:nvSpPr>
          <p:spPr>
            <a:xfrm>
              <a:off x="4756538" y="2156525"/>
              <a:ext cx="33350" cy="25900"/>
            </a:xfrm>
            <a:custGeom>
              <a:rect b="b" l="l" r="r" t="t"/>
              <a:pathLst>
                <a:path extrusionOk="0" h="1036" w="1334">
                  <a:moveTo>
                    <a:pt x="666" y="0"/>
                  </a:moveTo>
                  <a:cubicBezTo>
                    <a:pt x="1" y="0"/>
                    <a:pt x="1" y="1036"/>
                    <a:pt x="667" y="1036"/>
                  </a:cubicBezTo>
                  <a:cubicBezTo>
                    <a:pt x="1334" y="1036"/>
                    <a:pt x="1334" y="0"/>
                    <a:pt x="667" y="0"/>
                  </a:cubicBezTo>
                  <a:cubicBezTo>
                    <a:pt x="667" y="0"/>
                    <a:pt x="666" y="0"/>
                    <a:pt x="6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9"/>
            <p:cNvSpPr/>
            <p:nvPr/>
          </p:nvSpPr>
          <p:spPr>
            <a:xfrm>
              <a:off x="5021813" y="1513025"/>
              <a:ext cx="33400" cy="25925"/>
            </a:xfrm>
            <a:custGeom>
              <a:rect b="b" l="l" r="r" t="t"/>
              <a:pathLst>
                <a:path extrusionOk="0" h="1037" w="1336">
                  <a:moveTo>
                    <a:pt x="668" y="1"/>
                  </a:moveTo>
                  <a:cubicBezTo>
                    <a:pt x="3" y="1"/>
                    <a:pt x="0" y="1036"/>
                    <a:pt x="669" y="1036"/>
                  </a:cubicBezTo>
                  <a:cubicBezTo>
                    <a:pt x="1336" y="1036"/>
                    <a:pt x="1336" y="1"/>
                    <a:pt x="669" y="1"/>
                  </a:cubicBezTo>
                  <a:cubicBezTo>
                    <a:pt x="669" y="1"/>
                    <a:pt x="668" y="1"/>
                    <a:pt x="6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9"/>
            <p:cNvSpPr/>
            <p:nvPr/>
          </p:nvSpPr>
          <p:spPr>
            <a:xfrm>
              <a:off x="4922488" y="1592175"/>
              <a:ext cx="62925" cy="54000"/>
            </a:xfrm>
            <a:custGeom>
              <a:rect b="b" l="l" r="r" t="t"/>
              <a:pathLst>
                <a:path extrusionOk="0" h="2160" w="2517">
                  <a:moveTo>
                    <a:pt x="1952" y="1"/>
                  </a:moveTo>
                  <a:cubicBezTo>
                    <a:pt x="1817" y="1"/>
                    <a:pt x="1680" y="55"/>
                    <a:pt x="1568" y="149"/>
                  </a:cubicBezTo>
                  <a:cubicBezTo>
                    <a:pt x="1118" y="525"/>
                    <a:pt x="666" y="902"/>
                    <a:pt x="215" y="1278"/>
                  </a:cubicBezTo>
                  <a:cubicBezTo>
                    <a:pt x="0" y="1457"/>
                    <a:pt x="29" y="1826"/>
                    <a:pt x="215" y="2012"/>
                  </a:cubicBezTo>
                  <a:cubicBezTo>
                    <a:pt x="316" y="2114"/>
                    <a:pt x="439" y="2160"/>
                    <a:pt x="563" y="2160"/>
                  </a:cubicBezTo>
                  <a:cubicBezTo>
                    <a:pt x="698" y="2160"/>
                    <a:pt x="835" y="2106"/>
                    <a:pt x="947" y="2012"/>
                  </a:cubicBezTo>
                  <a:cubicBezTo>
                    <a:pt x="1398" y="1634"/>
                    <a:pt x="1851" y="1259"/>
                    <a:pt x="2302" y="882"/>
                  </a:cubicBezTo>
                  <a:cubicBezTo>
                    <a:pt x="2517" y="703"/>
                    <a:pt x="2488" y="335"/>
                    <a:pt x="2302" y="149"/>
                  </a:cubicBezTo>
                  <a:cubicBezTo>
                    <a:pt x="2200" y="47"/>
                    <a:pt x="2076" y="1"/>
                    <a:pt x="19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9"/>
            <p:cNvSpPr/>
            <p:nvPr/>
          </p:nvSpPr>
          <p:spPr>
            <a:xfrm>
              <a:off x="5117788" y="2574200"/>
              <a:ext cx="33400" cy="25875"/>
            </a:xfrm>
            <a:custGeom>
              <a:rect b="b" l="l" r="r" t="t"/>
              <a:pathLst>
                <a:path extrusionOk="0" h="1035" w="1336">
                  <a:moveTo>
                    <a:pt x="666" y="0"/>
                  </a:moveTo>
                  <a:cubicBezTo>
                    <a:pt x="0" y="0"/>
                    <a:pt x="1" y="1034"/>
                    <a:pt x="667" y="1034"/>
                  </a:cubicBezTo>
                  <a:cubicBezTo>
                    <a:pt x="1335" y="1034"/>
                    <a:pt x="1335" y="0"/>
                    <a:pt x="667" y="0"/>
                  </a:cubicBezTo>
                  <a:cubicBezTo>
                    <a:pt x="667" y="0"/>
                    <a:pt x="666" y="0"/>
                    <a:pt x="6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9"/>
            <p:cNvSpPr/>
            <p:nvPr/>
          </p:nvSpPr>
          <p:spPr>
            <a:xfrm>
              <a:off x="5066963" y="2670150"/>
              <a:ext cx="33425" cy="25900"/>
            </a:xfrm>
            <a:custGeom>
              <a:rect b="b" l="l" r="r" t="t"/>
              <a:pathLst>
                <a:path extrusionOk="0" h="1036" w="1337">
                  <a:moveTo>
                    <a:pt x="669" y="0"/>
                  </a:moveTo>
                  <a:cubicBezTo>
                    <a:pt x="2" y="0"/>
                    <a:pt x="1" y="1036"/>
                    <a:pt x="669" y="1036"/>
                  </a:cubicBezTo>
                  <a:cubicBezTo>
                    <a:pt x="1337" y="1036"/>
                    <a:pt x="1337" y="0"/>
                    <a:pt x="6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80" name="Google Shape;880;p29"/>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881" name="Google Shape;881;p29"/>
          <p:cNvGrpSpPr/>
          <p:nvPr/>
        </p:nvGrpSpPr>
        <p:grpSpPr>
          <a:xfrm>
            <a:off x="372025" y="321975"/>
            <a:ext cx="8400000" cy="4503300"/>
            <a:chOff x="372025" y="321975"/>
            <a:chExt cx="8400000" cy="4503300"/>
          </a:xfrm>
        </p:grpSpPr>
        <p:grpSp>
          <p:nvGrpSpPr>
            <p:cNvPr id="882" name="Google Shape;882;p29"/>
            <p:cNvGrpSpPr/>
            <p:nvPr/>
          </p:nvGrpSpPr>
          <p:grpSpPr>
            <a:xfrm>
              <a:off x="372025" y="321975"/>
              <a:ext cx="8400000" cy="4503300"/>
              <a:chOff x="372025" y="321975"/>
              <a:chExt cx="8400000" cy="4503300"/>
            </a:xfrm>
          </p:grpSpPr>
          <p:sp>
            <p:nvSpPr>
              <p:cNvPr id="883" name="Google Shape;883;p29"/>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4" name="Google Shape;884;p29"/>
              <p:cNvGrpSpPr/>
              <p:nvPr/>
            </p:nvGrpSpPr>
            <p:grpSpPr>
              <a:xfrm>
                <a:off x="372025" y="321975"/>
                <a:ext cx="8400000" cy="4499700"/>
                <a:chOff x="372025" y="321975"/>
                <a:chExt cx="8400000" cy="4499700"/>
              </a:xfrm>
            </p:grpSpPr>
            <p:sp>
              <p:nvSpPr>
                <p:cNvPr id="885" name="Google Shape;885;p29"/>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9"/>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9"/>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9"/>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9"/>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9"/>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1" name="Google Shape;891;p29"/>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892" name="Google Shape;892;p29"/>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893" name="Google Shape;893;p29"/>
          <p:cNvSpPr txBox="1"/>
          <p:nvPr>
            <p:ph idx="1" type="subTitle"/>
          </p:nvPr>
        </p:nvSpPr>
        <p:spPr>
          <a:xfrm>
            <a:off x="720000" y="3946209"/>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94" name="Google Shape;894;p29"/>
          <p:cNvSpPr txBox="1"/>
          <p:nvPr>
            <p:ph idx="2" type="subTitle"/>
          </p:nvPr>
        </p:nvSpPr>
        <p:spPr>
          <a:xfrm>
            <a:off x="3403825" y="3946209"/>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95" name="Google Shape;895;p29"/>
          <p:cNvSpPr txBox="1"/>
          <p:nvPr>
            <p:ph idx="3" type="subTitle"/>
          </p:nvPr>
        </p:nvSpPr>
        <p:spPr>
          <a:xfrm>
            <a:off x="6087650" y="3946209"/>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96" name="Google Shape;896;p29"/>
          <p:cNvSpPr txBox="1"/>
          <p:nvPr>
            <p:ph type="title"/>
          </p:nvPr>
        </p:nvSpPr>
        <p:spPr>
          <a:xfrm>
            <a:off x="720000" y="34185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897" name="Google Shape;897;p29"/>
          <p:cNvSpPr txBox="1"/>
          <p:nvPr>
            <p:ph idx="4" type="title"/>
          </p:nvPr>
        </p:nvSpPr>
        <p:spPr>
          <a:xfrm>
            <a:off x="3403800" y="34185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000"/>
              <a:buNone/>
              <a:defRPr sz="3000">
                <a:solidFill>
                  <a:schemeClr val="accent3"/>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898" name="Google Shape;898;p29"/>
          <p:cNvSpPr txBox="1"/>
          <p:nvPr>
            <p:ph idx="5" type="title"/>
          </p:nvPr>
        </p:nvSpPr>
        <p:spPr>
          <a:xfrm>
            <a:off x="6087600" y="34185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000"/>
              <a:buNone/>
              <a:defRPr sz="3000"/>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899" name="Google Shape;899;p29"/>
          <p:cNvSpPr txBox="1"/>
          <p:nvPr>
            <p:ph idx="6"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900" name="Shape 900"/>
        <p:cNvGrpSpPr/>
        <p:nvPr/>
      </p:nvGrpSpPr>
      <p:grpSpPr>
        <a:xfrm>
          <a:off x="0" y="0"/>
          <a:ext cx="0" cy="0"/>
          <a:chOff x="0" y="0"/>
          <a:chExt cx="0" cy="0"/>
        </a:xfrm>
      </p:grpSpPr>
      <p:grpSp>
        <p:nvGrpSpPr>
          <p:cNvPr id="901" name="Google Shape;901;p30"/>
          <p:cNvGrpSpPr/>
          <p:nvPr/>
        </p:nvGrpSpPr>
        <p:grpSpPr>
          <a:xfrm rot="816243">
            <a:off x="7885012" y="585070"/>
            <a:ext cx="624221" cy="2019733"/>
            <a:chOff x="6505688" y="3123675"/>
            <a:chExt cx="624250" cy="2019825"/>
          </a:xfrm>
        </p:grpSpPr>
        <p:sp>
          <p:nvSpPr>
            <p:cNvPr id="902" name="Google Shape;902;p30"/>
            <p:cNvSpPr/>
            <p:nvPr/>
          </p:nvSpPr>
          <p:spPr>
            <a:xfrm>
              <a:off x="6666113" y="3575400"/>
              <a:ext cx="322850" cy="555300"/>
            </a:xfrm>
            <a:custGeom>
              <a:rect b="b" l="l" r="r" t="t"/>
              <a:pathLst>
                <a:path extrusionOk="0" h="22212" w="12914">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0"/>
            <p:cNvSpPr/>
            <p:nvPr/>
          </p:nvSpPr>
          <p:spPr>
            <a:xfrm>
              <a:off x="6668613" y="3230325"/>
              <a:ext cx="58900" cy="480150"/>
            </a:xfrm>
            <a:custGeom>
              <a:rect b="b" l="l" r="r" t="t"/>
              <a:pathLst>
                <a:path extrusionOk="0" h="19206" w="2356">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0"/>
            <p:cNvSpPr/>
            <p:nvPr/>
          </p:nvSpPr>
          <p:spPr>
            <a:xfrm>
              <a:off x="6845513" y="3147925"/>
              <a:ext cx="58875" cy="480150"/>
            </a:xfrm>
            <a:custGeom>
              <a:rect b="b" l="l" r="r" t="t"/>
              <a:pathLst>
                <a:path extrusionOk="0" h="19206" w="2355">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0"/>
            <p:cNvSpPr/>
            <p:nvPr/>
          </p:nvSpPr>
          <p:spPr>
            <a:xfrm>
              <a:off x="6929863" y="3303225"/>
              <a:ext cx="58925" cy="480125"/>
            </a:xfrm>
            <a:custGeom>
              <a:rect b="b" l="l" r="r" t="t"/>
              <a:pathLst>
                <a:path extrusionOk="0" h="19205" w="2357">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0"/>
            <p:cNvSpPr/>
            <p:nvPr/>
          </p:nvSpPr>
          <p:spPr>
            <a:xfrm>
              <a:off x="6756588" y="3123675"/>
              <a:ext cx="58900" cy="480150"/>
            </a:xfrm>
            <a:custGeom>
              <a:rect b="b" l="l" r="r" t="t"/>
              <a:pathLst>
                <a:path extrusionOk="0" h="19206" w="2356">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0"/>
            <p:cNvSpPr/>
            <p:nvPr/>
          </p:nvSpPr>
          <p:spPr>
            <a:xfrm>
              <a:off x="6906838" y="3509750"/>
              <a:ext cx="223100" cy="595575"/>
            </a:xfrm>
            <a:custGeom>
              <a:rect b="b" l="l" r="r" t="t"/>
              <a:pathLst>
                <a:path extrusionOk="0" h="23823" w="8924">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0"/>
            <p:cNvSpPr/>
            <p:nvPr/>
          </p:nvSpPr>
          <p:spPr>
            <a:xfrm>
              <a:off x="6747688" y="3669775"/>
              <a:ext cx="185600" cy="234225"/>
            </a:xfrm>
            <a:custGeom>
              <a:rect b="b" l="l" r="r" t="t"/>
              <a:pathLst>
                <a:path extrusionOk="0" h="9369" w="7424">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0"/>
            <p:cNvSpPr/>
            <p:nvPr/>
          </p:nvSpPr>
          <p:spPr>
            <a:xfrm>
              <a:off x="6505688" y="4325575"/>
              <a:ext cx="268950" cy="748475"/>
            </a:xfrm>
            <a:custGeom>
              <a:rect b="b" l="l" r="r" t="t"/>
              <a:pathLst>
                <a:path extrusionOk="0" h="29939" w="10758">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0"/>
            <p:cNvSpPr/>
            <p:nvPr/>
          </p:nvSpPr>
          <p:spPr>
            <a:xfrm>
              <a:off x="6515438" y="4366125"/>
              <a:ext cx="219375" cy="610225"/>
            </a:xfrm>
            <a:custGeom>
              <a:rect b="b" l="l" r="r" t="t"/>
              <a:pathLst>
                <a:path extrusionOk="0" h="24409" w="8775">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0"/>
            <p:cNvSpPr/>
            <p:nvPr/>
          </p:nvSpPr>
          <p:spPr>
            <a:xfrm>
              <a:off x="6892288" y="4372700"/>
              <a:ext cx="219950" cy="580550"/>
            </a:xfrm>
            <a:custGeom>
              <a:rect b="b" l="l" r="r" t="t"/>
              <a:pathLst>
                <a:path extrusionOk="0" h="23222" w="8798">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0"/>
            <p:cNvSpPr/>
            <p:nvPr/>
          </p:nvSpPr>
          <p:spPr>
            <a:xfrm>
              <a:off x="6988163" y="4495250"/>
              <a:ext cx="124200" cy="393575"/>
            </a:xfrm>
            <a:custGeom>
              <a:rect b="b" l="l" r="r" t="t"/>
              <a:pathLst>
                <a:path extrusionOk="0" h="15743" w="4968">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0"/>
            <p:cNvSpPr/>
            <p:nvPr/>
          </p:nvSpPr>
          <p:spPr>
            <a:xfrm>
              <a:off x="6814788" y="4120300"/>
              <a:ext cx="20750" cy="883125"/>
            </a:xfrm>
            <a:custGeom>
              <a:rect b="b" l="l" r="r" t="t"/>
              <a:pathLst>
                <a:path extrusionOk="0" h="35325" w="83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0"/>
            <p:cNvSpPr/>
            <p:nvPr/>
          </p:nvSpPr>
          <p:spPr>
            <a:xfrm>
              <a:off x="6740563" y="4975650"/>
              <a:ext cx="167875" cy="167850"/>
            </a:xfrm>
            <a:custGeom>
              <a:rect b="b" l="l" r="r" t="t"/>
              <a:pathLst>
                <a:path extrusionOk="0" h="6714" w="6715">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0"/>
            <p:cNvSpPr/>
            <p:nvPr/>
          </p:nvSpPr>
          <p:spPr>
            <a:xfrm>
              <a:off x="6520438" y="4328650"/>
              <a:ext cx="231925" cy="450350"/>
            </a:xfrm>
            <a:custGeom>
              <a:rect b="b" l="l" r="r" t="t"/>
              <a:pathLst>
                <a:path extrusionOk="0" h="18014" w="9277">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0"/>
            <p:cNvSpPr/>
            <p:nvPr/>
          </p:nvSpPr>
          <p:spPr>
            <a:xfrm>
              <a:off x="6601713" y="4721000"/>
              <a:ext cx="57850" cy="57900"/>
            </a:xfrm>
            <a:custGeom>
              <a:rect b="b" l="l" r="r" t="t"/>
              <a:pathLst>
                <a:path extrusionOk="0" h="2316" w="2314">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0"/>
            <p:cNvSpPr/>
            <p:nvPr/>
          </p:nvSpPr>
          <p:spPr>
            <a:xfrm>
              <a:off x="6676913" y="4483725"/>
              <a:ext cx="57900" cy="57875"/>
            </a:xfrm>
            <a:custGeom>
              <a:rect b="b" l="l" r="r" t="t"/>
              <a:pathLst>
                <a:path extrusionOk="0" h="2315" w="2316">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0"/>
            <p:cNvSpPr/>
            <p:nvPr/>
          </p:nvSpPr>
          <p:spPr>
            <a:xfrm>
              <a:off x="6695088" y="4091975"/>
              <a:ext cx="316850" cy="737175"/>
            </a:xfrm>
            <a:custGeom>
              <a:rect b="b" l="l" r="r" t="t"/>
              <a:pathLst>
                <a:path extrusionOk="0" h="29487" w="12674">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0"/>
            <p:cNvSpPr/>
            <p:nvPr/>
          </p:nvSpPr>
          <p:spPr>
            <a:xfrm>
              <a:off x="6763713" y="4003350"/>
              <a:ext cx="133125" cy="133175"/>
            </a:xfrm>
            <a:custGeom>
              <a:rect b="b" l="l" r="r" t="t"/>
              <a:pathLst>
                <a:path extrusionOk="0" h="5327" w="5325">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0"/>
            <p:cNvSpPr/>
            <p:nvPr/>
          </p:nvSpPr>
          <p:spPr>
            <a:xfrm>
              <a:off x="6781088" y="4796225"/>
              <a:ext cx="92650" cy="92650"/>
            </a:xfrm>
            <a:custGeom>
              <a:rect b="b" l="l" r="r" t="t"/>
              <a:pathLst>
                <a:path extrusionOk="0" h="3706" w="3706">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0"/>
            <p:cNvSpPr/>
            <p:nvPr/>
          </p:nvSpPr>
          <p:spPr>
            <a:xfrm>
              <a:off x="6743388" y="3720400"/>
              <a:ext cx="178275" cy="201975"/>
            </a:xfrm>
            <a:custGeom>
              <a:rect b="b" l="l" r="r" t="t"/>
              <a:pathLst>
                <a:path extrusionOk="0" h="8079" w="7131">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0"/>
            <p:cNvSpPr/>
            <p:nvPr/>
          </p:nvSpPr>
          <p:spPr>
            <a:xfrm>
              <a:off x="6909738" y="3936950"/>
              <a:ext cx="66825" cy="51800"/>
            </a:xfrm>
            <a:custGeom>
              <a:rect b="b" l="l" r="r" t="t"/>
              <a:pathLst>
                <a:path extrusionOk="0" h="2072" w="2673">
                  <a:moveTo>
                    <a:pt x="1336" y="0"/>
                  </a:moveTo>
                  <a:cubicBezTo>
                    <a:pt x="3" y="2"/>
                    <a:pt x="0" y="2071"/>
                    <a:pt x="1336" y="2071"/>
                  </a:cubicBezTo>
                  <a:cubicBezTo>
                    <a:pt x="2668" y="2071"/>
                    <a:pt x="2672" y="0"/>
                    <a:pt x="13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0"/>
            <p:cNvSpPr/>
            <p:nvPr/>
          </p:nvSpPr>
          <p:spPr>
            <a:xfrm>
              <a:off x="6955413" y="3868875"/>
              <a:ext cx="33350" cy="25925"/>
            </a:xfrm>
            <a:custGeom>
              <a:rect b="b" l="l" r="r" t="t"/>
              <a:pathLst>
                <a:path extrusionOk="0" h="1037" w="1334">
                  <a:moveTo>
                    <a:pt x="667" y="1"/>
                  </a:moveTo>
                  <a:cubicBezTo>
                    <a:pt x="0" y="1"/>
                    <a:pt x="0" y="1037"/>
                    <a:pt x="667" y="1037"/>
                  </a:cubicBezTo>
                  <a:cubicBezTo>
                    <a:pt x="1333" y="1037"/>
                    <a:pt x="1333"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0"/>
            <p:cNvSpPr/>
            <p:nvPr/>
          </p:nvSpPr>
          <p:spPr>
            <a:xfrm>
              <a:off x="6584963" y="4985875"/>
              <a:ext cx="33425" cy="25875"/>
            </a:xfrm>
            <a:custGeom>
              <a:rect b="b" l="l" r="r" t="t"/>
              <a:pathLst>
                <a:path extrusionOk="0" h="1035" w="1337">
                  <a:moveTo>
                    <a:pt x="670" y="0"/>
                  </a:moveTo>
                  <a:cubicBezTo>
                    <a:pt x="2" y="0"/>
                    <a:pt x="1" y="1035"/>
                    <a:pt x="670" y="1035"/>
                  </a:cubicBezTo>
                  <a:cubicBezTo>
                    <a:pt x="1337" y="1035"/>
                    <a:pt x="13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0"/>
            <p:cNvSpPr/>
            <p:nvPr/>
          </p:nvSpPr>
          <p:spPr>
            <a:xfrm>
              <a:off x="6573388" y="4864300"/>
              <a:ext cx="33425" cy="25925"/>
            </a:xfrm>
            <a:custGeom>
              <a:rect b="b" l="l" r="r" t="t"/>
              <a:pathLst>
                <a:path extrusionOk="0" h="1037" w="1337">
                  <a:moveTo>
                    <a:pt x="670" y="1"/>
                  </a:moveTo>
                  <a:cubicBezTo>
                    <a:pt x="3" y="1"/>
                    <a:pt x="0" y="1037"/>
                    <a:pt x="670" y="1037"/>
                  </a:cubicBezTo>
                  <a:cubicBezTo>
                    <a:pt x="1336" y="1037"/>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0"/>
            <p:cNvSpPr/>
            <p:nvPr/>
          </p:nvSpPr>
          <p:spPr>
            <a:xfrm>
              <a:off x="6775988" y="5037950"/>
              <a:ext cx="39150" cy="25900"/>
            </a:xfrm>
            <a:custGeom>
              <a:rect b="b" l="l" r="r" t="t"/>
              <a:pathLst>
                <a:path extrusionOk="0" h="1036" w="1566">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0"/>
            <p:cNvSpPr/>
            <p:nvPr/>
          </p:nvSpPr>
          <p:spPr>
            <a:xfrm>
              <a:off x="6804913" y="4013575"/>
              <a:ext cx="33400" cy="25925"/>
            </a:xfrm>
            <a:custGeom>
              <a:rect b="b" l="l" r="r" t="t"/>
              <a:pathLst>
                <a:path extrusionOk="0" h="1037" w="1336">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0"/>
            <p:cNvSpPr/>
            <p:nvPr/>
          </p:nvSpPr>
          <p:spPr>
            <a:xfrm>
              <a:off x="6961838" y="4776125"/>
              <a:ext cx="66800" cy="51800"/>
            </a:xfrm>
            <a:custGeom>
              <a:rect b="b" l="l" r="r" t="t"/>
              <a:pathLst>
                <a:path extrusionOk="0" h="2072" w="2672">
                  <a:moveTo>
                    <a:pt x="1335" y="0"/>
                  </a:moveTo>
                  <a:cubicBezTo>
                    <a:pt x="3" y="0"/>
                    <a:pt x="1" y="2072"/>
                    <a:pt x="1335" y="2072"/>
                  </a:cubicBezTo>
                  <a:cubicBezTo>
                    <a:pt x="2668" y="2072"/>
                    <a:pt x="2671" y="0"/>
                    <a:pt x="13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0"/>
            <p:cNvSpPr/>
            <p:nvPr/>
          </p:nvSpPr>
          <p:spPr>
            <a:xfrm>
              <a:off x="7013238" y="4690675"/>
              <a:ext cx="33425" cy="25875"/>
            </a:xfrm>
            <a:custGeom>
              <a:rect b="b" l="l" r="r" t="t"/>
              <a:pathLst>
                <a:path extrusionOk="0" h="1035" w="1337">
                  <a:moveTo>
                    <a:pt x="670" y="1"/>
                  </a:moveTo>
                  <a:cubicBezTo>
                    <a:pt x="2" y="1"/>
                    <a:pt x="0" y="1035"/>
                    <a:pt x="670" y="1035"/>
                  </a:cubicBezTo>
                  <a:cubicBezTo>
                    <a:pt x="1336" y="1035"/>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0" name="Google Shape;930;p30"/>
          <p:cNvGrpSpPr/>
          <p:nvPr/>
        </p:nvGrpSpPr>
        <p:grpSpPr>
          <a:xfrm>
            <a:off x="821200" y="2952525"/>
            <a:ext cx="1283225" cy="1233550"/>
            <a:chOff x="1415300" y="3922225"/>
            <a:chExt cx="1283225" cy="1233550"/>
          </a:xfrm>
        </p:grpSpPr>
        <p:sp>
          <p:nvSpPr>
            <p:cNvPr id="931" name="Google Shape;931;p30"/>
            <p:cNvSpPr/>
            <p:nvPr/>
          </p:nvSpPr>
          <p:spPr>
            <a:xfrm>
              <a:off x="1507100" y="4306500"/>
              <a:ext cx="691275" cy="691275"/>
            </a:xfrm>
            <a:custGeom>
              <a:rect b="b" l="l" r="r" t="t"/>
              <a:pathLst>
                <a:path extrusionOk="0" h="27651" w="27651">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0"/>
            <p:cNvSpPr/>
            <p:nvPr/>
          </p:nvSpPr>
          <p:spPr>
            <a:xfrm>
              <a:off x="2070675" y="4007975"/>
              <a:ext cx="575750" cy="575750"/>
            </a:xfrm>
            <a:custGeom>
              <a:rect b="b" l="l" r="r" t="t"/>
              <a:pathLst>
                <a:path extrusionOk="0" h="23030" w="2303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0"/>
            <p:cNvSpPr/>
            <p:nvPr/>
          </p:nvSpPr>
          <p:spPr>
            <a:xfrm>
              <a:off x="2199950" y="4582550"/>
              <a:ext cx="447875" cy="447850"/>
            </a:xfrm>
            <a:custGeom>
              <a:rect b="b" l="l" r="r" t="t"/>
              <a:pathLst>
                <a:path extrusionOk="0" h="17914" w="17915">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0"/>
            <p:cNvSpPr/>
            <p:nvPr/>
          </p:nvSpPr>
          <p:spPr>
            <a:xfrm>
              <a:off x="1507100" y="4313125"/>
              <a:ext cx="672325" cy="684625"/>
            </a:xfrm>
            <a:custGeom>
              <a:rect b="b" l="l" r="r" t="t"/>
              <a:pathLst>
                <a:path extrusionOk="0" h="27385" w="26893">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0"/>
            <p:cNvSpPr/>
            <p:nvPr/>
          </p:nvSpPr>
          <p:spPr>
            <a:xfrm>
              <a:off x="2070650" y="4042050"/>
              <a:ext cx="477750" cy="541700"/>
            </a:xfrm>
            <a:custGeom>
              <a:rect b="b" l="l" r="r" t="t"/>
              <a:pathLst>
                <a:path extrusionOk="0" h="21668" w="1911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30"/>
            <p:cNvSpPr/>
            <p:nvPr/>
          </p:nvSpPr>
          <p:spPr>
            <a:xfrm>
              <a:off x="2199900" y="4643375"/>
              <a:ext cx="409100" cy="387000"/>
            </a:xfrm>
            <a:custGeom>
              <a:rect b="b" l="l" r="r" t="t"/>
              <a:pathLst>
                <a:path extrusionOk="0" h="15480" w="16364">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30"/>
            <p:cNvSpPr/>
            <p:nvPr/>
          </p:nvSpPr>
          <p:spPr>
            <a:xfrm>
              <a:off x="1918350" y="3947725"/>
              <a:ext cx="30875" cy="28700"/>
            </a:xfrm>
            <a:custGeom>
              <a:rect b="b" l="l" r="r" t="t"/>
              <a:pathLst>
                <a:path extrusionOk="0" h="1148" w="1235">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0"/>
            <p:cNvSpPr/>
            <p:nvPr/>
          </p:nvSpPr>
          <p:spPr>
            <a:xfrm>
              <a:off x="1415300" y="4850025"/>
              <a:ext cx="50900" cy="50900"/>
            </a:xfrm>
            <a:custGeom>
              <a:rect b="b" l="l" r="r" t="t"/>
              <a:pathLst>
                <a:path extrusionOk="0" h="2036" w="2036">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0"/>
            <p:cNvSpPr/>
            <p:nvPr/>
          </p:nvSpPr>
          <p:spPr>
            <a:xfrm>
              <a:off x="2556750" y="3922225"/>
              <a:ext cx="50900" cy="50900"/>
            </a:xfrm>
            <a:custGeom>
              <a:rect b="b" l="l" r="r" t="t"/>
              <a:pathLst>
                <a:path extrusionOk="0" h="2036" w="2036">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0"/>
            <p:cNvSpPr/>
            <p:nvPr/>
          </p:nvSpPr>
          <p:spPr>
            <a:xfrm>
              <a:off x="1773100" y="5104850"/>
              <a:ext cx="57725" cy="50925"/>
            </a:xfrm>
            <a:custGeom>
              <a:rect b="b" l="l" r="r" t="t"/>
              <a:pathLst>
                <a:path extrusionOk="0" h="2037" w="2309">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0"/>
            <p:cNvSpPr/>
            <p:nvPr/>
          </p:nvSpPr>
          <p:spPr>
            <a:xfrm>
              <a:off x="2123025" y="4983425"/>
              <a:ext cx="28700" cy="28700"/>
            </a:xfrm>
            <a:custGeom>
              <a:rect b="b" l="l" r="r" t="t"/>
              <a:pathLst>
                <a:path extrusionOk="0" h="1148" w="1148">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0"/>
            <p:cNvSpPr/>
            <p:nvPr/>
          </p:nvSpPr>
          <p:spPr>
            <a:xfrm>
              <a:off x="1614775" y="4268800"/>
              <a:ext cx="28675" cy="28700"/>
            </a:xfrm>
            <a:custGeom>
              <a:rect b="b" l="l" r="r" t="t"/>
              <a:pathLst>
                <a:path extrusionOk="0" h="1148" w="1147">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0"/>
            <p:cNvSpPr/>
            <p:nvPr/>
          </p:nvSpPr>
          <p:spPr>
            <a:xfrm>
              <a:off x="2669825" y="4497775"/>
              <a:ext cx="28700" cy="28700"/>
            </a:xfrm>
            <a:custGeom>
              <a:rect b="b" l="l" r="r" t="t"/>
              <a:pathLst>
                <a:path extrusionOk="0" h="1148" w="1148">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0"/>
            <p:cNvSpPr/>
            <p:nvPr/>
          </p:nvSpPr>
          <p:spPr>
            <a:xfrm>
              <a:off x="2387725" y="4108525"/>
              <a:ext cx="105700" cy="70675"/>
            </a:xfrm>
            <a:custGeom>
              <a:rect b="b" l="l" r="r" t="t"/>
              <a:pathLst>
                <a:path extrusionOk="0" h="2827" w="4228">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0"/>
            <p:cNvSpPr/>
            <p:nvPr/>
          </p:nvSpPr>
          <p:spPr>
            <a:xfrm>
              <a:off x="2481100" y="4185075"/>
              <a:ext cx="60975" cy="161075"/>
            </a:xfrm>
            <a:custGeom>
              <a:rect b="b" l="l" r="r" t="t"/>
              <a:pathLst>
                <a:path extrusionOk="0" h="6443" w="2439">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0"/>
            <p:cNvSpPr/>
            <p:nvPr/>
          </p:nvSpPr>
          <p:spPr>
            <a:xfrm>
              <a:off x="1864625" y="4426600"/>
              <a:ext cx="146675" cy="78600"/>
            </a:xfrm>
            <a:custGeom>
              <a:rect b="b" l="l" r="r" t="t"/>
              <a:pathLst>
                <a:path extrusionOk="0" h="3144" w="5867">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0"/>
            <p:cNvSpPr/>
            <p:nvPr/>
          </p:nvSpPr>
          <p:spPr>
            <a:xfrm>
              <a:off x="2006500" y="4511075"/>
              <a:ext cx="65575" cy="200075"/>
            </a:xfrm>
            <a:custGeom>
              <a:rect b="b" l="l" r="r" t="t"/>
              <a:pathLst>
                <a:path extrusionOk="0" h="8003" w="2623">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0"/>
            <p:cNvSpPr/>
            <p:nvPr/>
          </p:nvSpPr>
          <p:spPr>
            <a:xfrm>
              <a:off x="2391750" y="4665325"/>
              <a:ext cx="122625" cy="56025"/>
            </a:xfrm>
            <a:custGeom>
              <a:rect b="b" l="l" r="r" t="t"/>
              <a:pathLst>
                <a:path extrusionOk="0" h="2241" w="4905">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0"/>
            <p:cNvSpPr/>
            <p:nvPr/>
          </p:nvSpPr>
          <p:spPr>
            <a:xfrm>
              <a:off x="2510225" y="4740225"/>
              <a:ext cx="48350" cy="130825"/>
            </a:xfrm>
            <a:custGeom>
              <a:rect b="b" l="l" r="r" t="t"/>
              <a:pathLst>
                <a:path extrusionOk="0" h="5233" w="1934">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50" name="Google Shape;950;p30"/>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951" name="Google Shape;951;p30"/>
          <p:cNvSpPr txBox="1"/>
          <p:nvPr>
            <p:ph type="title"/>
          </p:nvPr>
        </p:nvSpPr>
        <p:spPr>
          <a:xfrm>
            <a:off x="1123325" y="1307100"/>
            <a:ext cx="68973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952" name="Shape 952"/>
        <p:cNvGrpSpPr/>
        <p:nvPr/>
      </p:nvGrpSpPr>
      <p:grpSpPr>
        <a:xfrm>
          <a:off x="0" y="0"/>
          <a:ext cx="0" cy="0"/>
          <a:chOff x="0" y="0"/>
          <a:chExt cx="0" cy="0"/>
        </a:xfrm>
      </p:grpSpPr>
      <p:pic>
        <p:nvPicPr>
          <p:cNvPr id="953" name="Google Shape;953;p31"/>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954" name="Google Shape;954;p31"/>
          <p:cNvSpPr txBox="1"/>
          <p:nvPr>
            <p:ph type="title"/>
          </p:nvPr>
        </p:nvSpPr>
        <p:spPr>
          <a:xfrm>
            <a:off x="1350650" y="917300"/>
            <a:ext cx="3406800" cy="82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6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955" name="Google Shape;955;p31"/>
          <p:cNvSpPr txBox="1"/>
          <p:nvPr>
            <p:ph idx="1" type="subTitle"/>
          </p:nvPr>
        </p:nvSpPr>
        <p:spPr>
          <a:xfrm>
            <a:off x="1350650" y="1745600"/>
            <a:ext cx="3406800" cy="445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56" name="Google Shape;956;p31"/>
          <p:cNvSpPr txBox="1"/>
          <p:nvPr>
            <p:ph idx="2" type="title"/>
          </p:nvPr>
        </p:nvSpPr>
        <p:spPr>
          <a:xfrm>
            <a:off x="3525250" y="3170875"/>
            <a:ext cx="4898700" cy="82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6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957" name="Google Shape;957;p31"/>
          <p:cNvSpPr txBox="1"/>
          <p:nvPr>
            <p:ph idx="3" type="subTitle"/>
          </p:nvPr>
        </p:nvSpPr>
        <p:spPr>
          <a:xfrm>
            <a:off x="3525250" y="3999175"/>
            <a:ext cx="4898700" cy="445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5"/>
        </a:solidFill>
      </p:bgPr>
    </p:bg>
    <p:spTree>
      <p:nvGrpSpPr>
        <p:cNvPr id="958" name="Shape 958"/>
        <p:cNvGrpSpPr/>
        <p:nvPr/>
      </p:nvGrpSpPr>
      <p:grpSpPr>
        <a:xfrm>
          <a:off x="0" y="0"/>
          <a:ext cx="0" cy="0"/>
          <a:chOff x="0" y="0"/>
          <a:chExt cx="0" cy="0"/>
        </a:xfrm>
      </p:grpSpPr>
      <p:grpSp>
        <p:nvGrpSpPr>
          <p:cNvPr id="959" name="Google Shape;959;p32"/>
          <p:cNvGrpSpPr/>
          <p:nvPr/>
        </p:nvGrpSpPr>
        <p:grpSpPr>
          <a:xfrm>
            <a:off x="7417475" y="2984313"/>
            <a:ext cx="1298825" cy="1258125"/>
            <a:chOff x="4959050" y="3849400"/>
            <a:chExt cx="1298825" cy="1258125"/>
          </a:xfrm>
        </p:grpSpPr>
        <p:sp>
          <p:nvSpPr>
            <p:cNvPr id="960" name="Google Shape;960;p32"/>
            <p:cNvSpPr/>
            <p:nvPr/>
          </p:nvSpPr>
          <p:spPr>
            <a:xfrm>
              <a:off x="5092750" y="4291850"/>
              <a:ext cx="948650" cy="418450"/>
            </a:xfrm>
            <a:custGeom>
              <a:rect b="b" l="l" r="r" t="t"/>
              <a:pathLst>
                <a:path extrusionOk="0" h="16738" w="37946">
                  <a:moveTo>
                    <a:pt x="35529" y="1348"/>
                  </a:moveTo>
                  <a:cubicBezTo>
                    <a:pt x="36120" y="1348"/>
                    <a:pt x="36600" y="1828"/>
                    <a:pt x="36600" y="2418"/>
                  </a:cubicBezTo>
                  <a:lnTo>
                    <a:pt x="36600" y="14323"/>
                  </a:lnTo>
                  <a:cubicBezTo>
                    <a:pt x="36600" y="14913"/>
                    <a:pt x="36118" y="15394"/>
                    <a:pt x="35529" y="15394"/>
                  </a:cubicBezTo>
                  <a:lnTo>
                    <a:pt x="2417" y="15394"/>
                  </a:lnTo>
                  <a:cubicBezTo>
                    <a:pt x="1825" y="15394"/>
                    <a:pt x="1346" y="14912"/>
                    <a:pt x="1346" y="14323"/>
                  </a:cubicBezTo>
                  <a:lnTo>
                    <a:pt x="1346" y="2418"/>
                  </a:lnTo>
                  <a:cubicBezTo>
                    <a:pt x="1346" y="1828"/>
                    <a:pt x="1825" y="1348"/>
                    <a:pt x="2417" y="1348"/>
                  </a:cubicBezTo>
                  <a:close/>
                  <a:moveTo>
                    <a:pt x="2417" y="1"/>
                  </a:moveTo>
                  <a:cubicBezTo>
                    <a:pt x="1084" y="1"/>
                    <a:pt x="0" y="1086"/>
                    <a:pt x="0" y="2417"/>
                  </a:cubicBezTo>
                  <a:lnTo>
                    <a:pt x="0" y="14322"/>
                  </a:lnTo>
                  <a:cubicBezTo>
                    <a:pt x="0" y="15653"/>
                    <a:pt x="1084" y="16737"/>
                    <a:pt x="2417" y="16737"/>
                  </a:cubicBezTo>
                  <a:lnTo>
                    <a:pt x="35529" y="16737"/>
                  </a:lnTo>
                  <a:cubicBezTo>
                    <a:pt x="36861" y="16737"/>
                    <a:pt x="37945" y="15654"/>
                    <a:pt x="37945" y="14322"/>
                  </a:cubicBezTo>
                  <a:lnTo>
                    <a:pt x="37945" y="2417"/>
                  </a:lnTo>
                  <a:cubicBezTo>
                    <a:pt x="37945" y="1086"/>
                    <a:pt x="36861" y="1"/>
                    <a:pt x="35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2"/>
            <p:cNvSpPr/>
            <p:nvPr/>
          </p:nvSpPr>
          <p:spPr>
            <a:xfrm>
              <a:off x="5146800" y="4341800"/>
              <a:ext cx="128875" cy="318700"/>
            </a:xfrm>
            <a:custGeom>
              <a:rect b="b" l="l" r="r" t="t"/>
              <a:pathLst>
                <a:path extrusionOk="0" h="12748" w="5155">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2"/>
            <p:cNvSpPr/>
            <p:nvPr/>
          </p:nvSpPr>
          <p:spPr>
            <a:xfrm>
              <a:off x="5306150" y="4341800"/>
              <a:ext cx="128875" cy="318700"/>
            </a:xfrm>
            <a:custGeom>
              <a:rect b="b" l="l" r="r" t="t"/>
              <a:pathLst>
                <a:path extrusionOk="0" h="12748" w="5155">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2"/>
            <p:cNvSpPr/>
            <p:nvPr/>
          </p:nvSpPr>
          <p:spPr>
            <a:xfrm>
              <a:off x="5465500" y="4341800"/>
              <a:ext cx="128875" cy="318700"/>
            </a:xfrm>
            <a:custGeom>
              <a:rect b="b" l="l" r="r" t="t"/>
              <a:pathLst>
                <a:path extrusionOk="0" h="12748" w="5155">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2"/>
            <p:cNvSpPr/>
            <p:nvPr/>
          </p:nvSpPr>
          <p:spPr>
            <a:xfrm>
              <a:off x="5625175" y="4341800"/>
              <a:ext cx="128875" cy="318700"/>
            </a:xfrm>
            <a:custGeom>
              <a:rect b="b" l="l" r="r" t="t"/>
              <a:pathLst>
                <a:path extrusionOk="0" h="12748" w="5155">
                  <a:moveTo>
                    <a:pt x="746" y="0"/>
                  </a:moveTo>
                  <a:cubicBezTo>
                    <a:pt x="334" y="0"/>
                    <a:pt x="1" y="334"/>
                    <a:pt x="1" y="745"/>
                  </a:cubicBezTo>
                  <a:lnTo>
                    <a:pt x="1" y="12002"/>
                  </a:lnTo>
                  <a:cubicBezTo>
                    <a:pt x="1" y="12413"/>
                    <a:pt x="334" y="12747"/>
                    <a:pt x="746" y="12747"/>
                  </a:cubicBezTo>
                  <a:lnTo>
                    <a:pt x="4408" y="12747"/>
                  </a:lnTo>
                  <a:cubicBezTo>
                    <a:pt x="4821" y="12747"/>
                    <a:pt x="5155" y="12413"/>
                    <a:pt x="5154" y="12002"/>
                  </a:cubicBezTo>
                  <a:lnTo>
                    <a:pt x="5154" y="745"/>
                  </a:lnTo>
                  <a:cubicBezTo>
                    <a:pt x="5154" y="334"/>
                    <a:pt x="4820" y="0"/>
                    <a:pt x="44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2"/>
            <p:cNvSpPr/>
            <p:nvPr/>
          </p:nvSpPr>
          <p:spPr>
            <a:xfrm>
              <a:off x="5146775" y="4522575"/>
              <a:ext cx="128900" cy="137925"/>
            </a:xfrm>
            <a:custGeom>
              <a:rect b="b" l="l" r="r" t="t"/>
              <a:pathLst>
                <a:path extrusionOk="0" h="5517" w="5156">
                  <a:moveTo>
                    <a:pt x="5156" y="1"/>
                  </a:moveTo>
                  <a:cubicBezTo>
                    <a:pt x="3437" y="1"/>
                    <a:pt x="1720" y="1"/>
                    <a:pt x="1" y="2"/>
                  </a:cubicBezTo>
                  <a:lnTo>
                    <a:pt x="1" y="4837"/>
                  </a:lnTo>
                  <a:cubicBezTo>
                    <a:pt x="1" y="5213"/>
                    <a:pt x="305" y="5516"/>
                    <a:pt x="680" y="5516"/>
                  </a:cubicBezTo>
                  <a:lnTo>
                    <a:pt x="4477" y="5516"/>
                  </a:lnTo>
                  <a:cubicBezTo>
                    <a:pt x="4852" y="5516"/>
                    <a:pt x="5156" y="5212"/>
                    <a:pt x="5156" y="4837"/>
                  </a:cubicBezTo>
                  <a:lnTo>
                    <a:pt x="51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2"/>
            <p:cNvSpPr/>
            <p:nvPr/>
          </p:nvSpPr>
          <p:spPr>
            <a:xfrm>
              <a:off x="5306125" y="4522575"/>
              <a:ext cx="128900" cy="137925"/>
            </a:xfrm>
            <a:custGeom>
              <a:rect b="b" l="l" r="r" t="t"/>
              <a:pathLst>
                <a:path extrusionOk="0" h="5517" w="5156">
                  <a:moveTo>
                    <a:pt x="1" y="1"/>
                  </a:moveTo>
                  <a:lnTo>
                    <a:pt x="1" y="4837"/>
                  </a:lnTo>
                  <a:cubicBezTo>
                    <a:pt x="1" y="5213"/>
                    <a:pt x="305" y="5516"/>
                    <a:pt x="680" y="5516"/>
                  </a:cubicBezTo>
                  <a:lnTo>
                    <a:pt x="4477" y="5516"/>
                  </a:lnTo>
                  <a:cubicBezTo>
                    <a:pt x="4852" y="5516"/>
                    <a:pt x="5156" y="5212"/>
                    <a:pt x="5156" y="4837"/>
                  </a:cubicBezTo>
                  <a:lnTo>
                    <a:pt x="5156" y="5"/>
                  </a:lnTo>
                  <a:cubicBezTo>
                    <a:pt x="3437" y="2"/>
                    <a:pt x="1720"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32"/>
            <p:cNvSpPr/>
            <p:nvPr/>
          </p:nvSpPr>
          <p:spPr>
            <a:xfrm>
              <a:off x="5465475" y="4522700"/>
              <a:ext cx="128900" cy="137800"/>
            </a:xfrm>
            <a:custGeom>
              <a:rect b="b" l="l" r="r" t="t"/>
              <a:pathLst>
                <a:path extrusionOk="0" h="5512" w="5156">
                  <a:moveTo>
                    <a:pt x="1" y="0"/>
                  </a:moveTo>
                  <a:lnTo>
                    <a:pt x="1" y="4832"/>
                  </a:lnTo>
                  <a:cubicBezTo>
                    <a:pt x="1" y="5208"/>
                    <a:pt x="305" y="5511"/>
                    <a:pt x="680" y="5511"/>
                  </a:cubicBezTo>
                  <a:lnTo>
                    <a:pt x="4477" y="5511"/>
                  </a:lnTo>
                  <a:cubicBezTo>
                    <a:pt x="4852" y="5511"/>
                    <a:pt x="5156" y="5207"/>
                    <a:pt x="5156" y="4832"/>
                  </a:cubicBezTo>
                  <a:lnTo>
                    <a:pt x="5156" y="13"/>
                  </a:lnTo>
                  <a:cubicBezTo>
                    <a:pt x="3437" y="8"/>
                    <a:pt x="1720" y="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2"/>
            <p:cNvSpPr/>
            <p:nvPr/>
          </p:nvSpPr>
          <p:spPr>
            <a:xfrm>
              <a:off x="5625175" y="4523100"/>
              <a:ext cx="128875" cy="137400"/>
            </a:xfrm>
            <a:custGeom>
              <a:rect b="b" l="l" r="r" t="t"/>
              <a:pathLst>
                <a:path extrusionOk="0" h="5496" w="5155">
                  <a:moveTo>
                    <a:pt x="1" y="0"/>
                  </a:moveTo>
                  <a:lnTo>
                    <a:pt x="1" y="4816"/>
                  </a:lnTo>
                  <a:cubicBezTo>
                    <a:pt x="1" y="5192"/>
                    <a:pt x="304" y="5495"/>
                    <a:pt x="678" y="5495"/>
                  </a:cubicBezTo>
                  <a:lnTo>
                    <a:pt x="4477" y="5495"/>
                  </a:lnTo>
                  <a:cubicBezTo>
                    <a:pt x="4852" y="5495"/>
                    <a:pt x="5155" y="5191"/>
                    <a:pt x="5155" y="4816"/>
                  </a:cubicBezTo>
                  <a:lnTo>
                    <a:pt x="5155" y="27"/>
                  </a:lnTo>
                  <a:cubicBezTo>
                    <a:pt x="3437" y="16"/>
                    <a:pt x="1718" y="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2"/>
            <p:cNvSpPr/>
            <p:nvPr/>
          </p:nvSpPr>
          <p:spPr>
            <a:xfrm>
              <a:off x="5514825" y="3986025"/>
              <a:ext cx="48675" cy="42700"/>
            </a:xfrm>
            <a:custGeom>
              <a:rect b="b" l="l" r="r" t="t"/>
              <a:pathLst>
                <a:path extrusionOk="0" h="1708" w="1947">
                  <a:moveTo>
                    <a:pt x="974" y="0"/>
                  </a:moveTo>
                  <a:cubicBezTo>
                    <a:pt x="818" y="0"/>
                    <a:pt x="661" y="43"/>
                    <a:pt x="520" y="132"/>
                  </a:cubicBezTo>
                  <a:cubicBezTo>
                    <a:pt x="121" y="383"/>
                    <a:pt x="1" y="911"/>
                    <a:pt x="253" y="1308"/>
                  </a:cubicBezTo>
                  <a:cubicBezTo>
                    <a:pt x="415" y="1566"/>
                    <a:pt x="692" y="1707"/>
                    <a:pt x="975" y="1707"/>
                  </a:cubicBezTo>
                  <a:cubicBezTo>
                    <a:pt x="1131" y="1707"/>
                    <a:pt x="1289" y="1665"/>
                    <a:pt x="1430" y="1575"/>
                  </a:cubicBezTo>
                  <a:cubicBezTo>
                    <a:pt x="1828" y="1323"/>
                    <a:pt x="1947" y="797"/>
                    <a:pt x="1697" y="399"/>
                  </a:cubicBezTo>
                  <a:cubicBezTo>
                    <a:pt x="1535" y="141"/>
                    <a:pt x="1258" y="0"/>
                    <a:pt x="9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2"/>
            <p:cNvSpPr/>
            <p:nvPr/>
          </p:nvSpPr>
          <p:spPr>
            <a:xfrm>
              <a:off x="4959050" y="4391750"/>
              <a:ext cx="48675" cy="42725"/>
            </a:xfrm>
            <a:custGeom>
              <a:rect b="b" l="l" r="r" t="t"/>
              <a:pathLst>
                <a:path extrusionOk="0" h="1709" w="1947">
                  <a:moveTo>
                    <a:pt x="973" y="1"/>
                  </a:moveTo>
                  <a:cubicBezTo>
                    <a:pt x="818" y="1"/>
                    <a:pt x="660" y="43"/>
                    <a:pt x="519" y="133"/>
                  </a:cubicBezTo>
                  <a:cubicBezTo>
                    <a:pt x="121" y="383"/>
                    <a:pt x="0" y="912"/>
                    <a:pt x="252" y="1310"/>
                  </a:cubicBezTo>
                  <a:cubicBezTo>
                    <a:pt x="414" y="1567"/>
                    <a:pt x="692" y="1709"/>
                    <a:pt x="975" y="1709"/>
                  </a:cubicBezTo>
                  <a:cubicBezTo>
                    <a:pt x="1131" y="1709"/>
                    <a:pt x="1288" y="1666"/>
                    <a:pt x="1430" y="1577"/>
                  </a:cubicBezTo>
                  <a:cubicBezTo>
                    <a:pt x="1827" y="1326"/>
                    <a:pt x="1946" y="797"/>
                    <a:pt x="1697" y="399"/>
                  </a:cubicBezTo>
                  <a:cubicBezTo>
                    <a:pt x="1535" y="142"/>
                    <a:pt x="1257" y="1"/>
                    <a:pt x="9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2"/>
            <p:cNvSpPr/>
            <p:nvPr/>
          </p:nvSpPr>
          <p:spPr>
            <a:xfrm>
              <a:off x="4980425" y="4312550"/>
              <a:ext cx="48650" cy="42750"/>
            </a:xfrm>
            <a:custGeom>
              <a:rect b="b" l="l" r="r" t="t"/>
              <a:pathLst>
                <a:path extrusionOk="0" h="1710" w="1946">
                  <a:moveTo>
                    <a:pt x="972" y="0"/>
                  </a:moveTo>
                  <a:cubicBezTo>
                    <a:pt x="817" y="0"/>
                    <a:pt x="659" y="43"/>
                    <a:pt x="518" y="132"/>
                  </a:cubicBezTo>
                  <a:cubicBezTo>
                    <a:pt x="119" y="384"/>
                    <a:pt x="0" y="913"/>
                    <a:pt x="252" y="1311"/>
                  </a:cubicBezTo>
                  <a:cubicBezTo>
                    <a:pt x="413" y="1569"/>
                    <a:pt x="690" y="1710"/>
                    <a:pt x="974" y="1710"/>
                  </a:cubicBezTo>
                  <a:cubicBezTo>
                    <a:pt x="1129" y="1710"/>
                    <a:pt x="1287" y="1667"/>
                    <a:pt x="1428" y="1578"/>
                  </a:cubicBezTo>
                  <a:cubicBezTo>
                    <a:pt x="1826" y="1326"/>
                    <a:pt x="1946" y="799"/>
                    <a:pt x="1696" y="399"/>
                  </a:cubicBezTo>
                  <a:cubicBezTo>
                    <a:pt x="1533" y="142"/>
                    <a:pt x="125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2"/>
            <p:cNvSpPr/>
            <p:nvPr/>
          </p:nvSpPr>
          <p:spPr>
            <a:xfrm>
              <a:off x="6198075" y="4370400"/>
              <a:ext cx="48725" cy="42725"/>
            </a:xfrm>
            <a:custGeom>
              <a:rect b="b" l="l" r="r" t="t"/>
              <a:pathLst>
                <a:path extrusionOk="0" h="1709" w="1949">
                  <a:moveTo>
                    <a:pt x="974" y="1"/>
                  </a:moveTo>
                  <a:cubicBezTo>
                    <a:pt x="818" y="1"/>
                    <a:pt x="660" y="44"/>
                    <a:pt x="519" y="133"/>
                  </a:cubicBezTo>
                  <a:cubicBezTo>
                    <a:pt x="120" y="384"/>
                    <a:pt x="0" y="911"/>
                    <a:pt x="252" y="1310"/>
                  </a:cubicBezTo>
                  <a:cubicBezTo>
                    <a:pt x="414" y="1568"/>
                    <a:pt x="691" y="1708"/>
                    <a:pt x="974" y="1708"/>
                  </a:cubicBezTo>
                  <a:cubicBezTo>
                    <a:pt x="1130" y="1708"/>
                    <a:pt x="1288" y="1666"/>
                    <a:pt x="1429" y="1576"/>
                  </a:cubicBezTo>
                  <a:cubicBezTo>
                    <a:pt x="1828" y="1326"/>
                    <a:pt x="1948" y="798"/>
                    <a:pt x="1696" y="400"/>
                  </a:cubicBezTo>
                  <a:cubicBezTo>
                    <a:pt x="1534" y="142"/>
                    <a:pt x="1257" y="1"/>
                    <a:pt x="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2"/>
            <p:cNvSpPr/>
            <p:nvPr/>
          </p:nvSpPr>
          <p:spPr>
            <a:xfrm>
              <a:off x="6209150" y="4464325"/>
              <a:ext cx="48725" cy="42725"/>
            </a:xfrm>
            <a:custGeom>
              <a:rect b="b" l="l" r="r" t="t"/>
              <a:pathLst>
                <a:path extrusionOk="0" h="1709" w="1949">
                  <a:moveTo>
                    <a:pt x="975" y="1"/>
                  </a:moveTo>
                  <a:cubicBezTo>
                    <a:pt x="819" y="1"/>
                    <a:pt x="661" y="44"/>
                    <a:pt x="520" y="133"/>
                  </a:cubicBezTo>
                  <a:cubicBezTo>
                    <a:pt x="120" y="384"/>
                    <a:pt x="1" y="911"/>
                    <a:pt x="253" y="1309"/>
                  </a:cubicBezTo>
                  <a:cubicBezTo>
                    <a:pt x="415" y="1567"/>
                    <a:pt x="692" y="1708"/>
                    <a:pt x="975" y="1708"/>
                  </a:cubicBezTo>
                  <a:cubicBezTo>
                    <a:pt x="1131" y="1708"/>
                    <a:pt x="1289" y="1665"/>
                    <a:pt x="1430" y="1576"/>
                  </a:cubicBezTo>
                  <a:cubicBezTo>
                    <a:pt x="1829" y="1324"/>
                    <a:pt x="1948" y="798"/>
                    <a:pt x="1696" y="400"/>
                  </a:cubicBezTo>
                  <a:cubicBezTo>
                    <a:pt x="1535" y="142"/>
                    <a:pt x="1258" y="1"/>
                    <a:pt x="9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2"/>
            <p:cNvSpPr/>
            <p:nvPr/>
          </p:nvSpPr>
          <p:spPr>
            <a:xfrm>
              <a:off x="6216125" y="4573175"/>
              <a:ext cx="34775" cy="30500"/>
            </a:xfrm>
            <a:custGeom>
              <a:rect b="b" l="l" r="r" t="t"/>
              <a:pathLst>
                <a:path extrusionOk="0" h="1220" w="1391">
                  <a:moveTo>
                    <a:pt x="695" y="0"/>
                  </a:moveTo>
                  <a:cubicBezTo>
                    <a:pt x="584" y="0"/>
                    <a:pt x="471" y="30"/>
                    <a:pt x="371" y="94"/>
                  </a:cubicBezTo>
                  <a:cubicBezTo>
                    <a:pt x="85" y="273"/>
                    <a:pt x="1" y="650"/>
                    <a:pt x="181" y="935"/>
                  </a:cubicBezTo>
                  <a:cubicBezTo>
                    <a:pt x="296" y="1119"/>
                    <a:pt x="494" y="1219"/>
                    <a:pt x="695" y="1219"/>
                  </a:cubicBezTo>
                  <a:cubicBezTo>
                    <a:pt x="807" y="1219"/>
                    <a:pt x="919" y="1189"/>
                    <a:pt x="1020" y="1125"/>
                  </a:cubicBezTo>
                  <a:cubicBezTo>
                    <a:pt x="1307" y="946"/>
                    <a:pt x="1390" y="568"/>
                    <a:pt x="1211" y="284"/>
                  </a:cubicBezTo>
                  <a:cubicBezTo>
                    <a:pt x="1095" y="101"/>
                    <a:pt x="897" y="0"/>
                    <a:pt x="6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2"/>
            <p:cNvSpPr/>
            <p:nvPr/>
          </p:nvSpPr>
          <p:spPr>
            <a:xfrm>
              <a:off x="5432900" y="3994300"/>
              <a:ext cx="34750" cy="30500"/>
            </a:xfrm>
            <a:custGeom>
              <a:rect b="b" l="l" r="r" t="t"/>
              <a:pathLst>
                <a:path extrusionOk="0" h="1220" w="1390">
                  <a:moveTo>
                    <a:pt x="695" y="0"/>
                  </a:moveTo>
                  <a:cubicBezTo>
                    <a:pt x="584" y="0"/>
                    <a:pt x="471" y="31"/>
                    <a:pt x="370" y="95"/>
                  </a:cubicBezTo>
                  <a:cubicBezTo>
                    <a:pt x="86" y="274"/>
                    <a:pt x="0" y="650"/>
                    <a:pt x="179" y="934"/>
                  </a:cubicBezTo>
                  <a:cubicBezTo>
                    <a:pt x="295" y="1119"/>
                    <a:pt x="493" y="1219"/>
                    <a:pt x="695" y="1219"/>
                  </a:cubicBezTo>
                  <a:cubicBezTo>
                    <a:pt x="806" y="1219"/>
                    <a:pt x="919" y="1189"/>
                    <a:pt x="1020" y="1125"/>
                  </a:cubicBezTo>
                  <a:cubicBezTo>
                    <a:pt x="1304" y="945"/>
                    <a:pt x="1390" y="569"/>
                    <a:pt x="1211" y="285"/>
                  </a:cubicBezTo>
                  <a:cubicBezTo>
                    <a:pt x="1095" y="101"/>
                    <a:pt x="897" y="0"/>
                    <a:pt x="6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2"/>
            <p:cNvSpPr/>
            <p:nvPr/>
          </p:nvSpPr>
          <p:spPr>
            <a:xfrm>
              <a:off x="5010925" y="4245575"/>
              <a:ext cx="34775" cy="30500"/>
            </a:xfrm>
            <a:custGeom>
              <a:rect b="b" l="l" r="r" t="t"/>
              <a:pathLst>
                <a:path extrusionOk="0" h="1220" w="1391">
                  <a:moveTo>
                    <a:pt x="695" y="1"/>
                  </a:moveTo>
                  <a:cubicBezTo>
                    <a:pt x="584" y="1"/>
                    <a:pt x="471" y="31"/>
                    <a:pt x="370" y="95"/>
                  </a:cubicBezTo>
                  <a:cubicBezTo>
                    <a:pt x="85" y="275"/>
                    <a:pt x="0" y="651"/>
                    <a:pt x="180" y="935"/>
                  </a:cubicBezTo>
                  <a:cubicBezTo>
                    <a:pt x="296" y="1119"/>
                    <a:pt x="495" y="1219"/>
                    <a:pt x="697" y="1219"/>
                  </a:cubicBezTo>
                  <a:cubicBezTo>
                    <a:pt x="808" y="1219"/>
                    <a:pt x="920" y="1189"/>
                    <a:pt x="1021" y="1126"/>
                  </a:cubicBezTo>
                  <a:cubicBezTo>
                    <a:pt x="1305" y="946"/>
                    <a:pt x="1391" y="569"/>
                    <a:pt x="1211" y="285"/>
                  </a:cubicBezTo>
                  <a:cubicBezTo>
                    <a:pt x="1095" y="101"/>
                    <a:pt x="897" y="1"/>
                    <a:pt x="6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2"/>
            <p:cNvSpPr/>
            <p:nvPr/>
          </p:nvSpPr>
          <p:spPr>
            <a:xfrm>
              <a:off x="5441125" y="5064800"/>
              <a:ext cx="48750" cy="42725"/>
            </a:xfrm>
            <a:custGeom>
              <a:rect b="b" l="l" r="r" t="t"/>
              <a:pathLst>
                <a:path extrusionOk="0" h="1709" w="1950">
                  <a:moveTo>
                    <a:pt x="973" y="1"/>
                  </a:moveTo>
                  <a:cubicBezTo>
                    <a:pt x="818" y="1"/>
                    <a:pt x="660" y="43"/>
                    <a:pt x="519" y="133"/>
                  </a:cubicBezTo>
                  <a:cubicBezTo>
                    <a:pt x="120" y="383"/>
                    <a:pt x="0" y="912"/>
                    <a:pt x="252" y="1310"/>
                  </a:cubicBezTo>
                  <a:cubicBezTo>
                    <a:pt x="415" y="1567"/>
                    <a:pt x="693" y="1709"/>
                    <a:pt x="977" y="1709"/>
                  </a:cubicBezTo>
                  <a:cubicBezTo>
                    <a:pt x="1132" y="1709"/>
                    <a:pt x="1290" y="1666"/>
                    <a:pt x="1431" y="1577"/>
                  </a:cubicBezTo>
                  <a:cubicBezTo>
                    <a:pt x="1830" y="1325"/>
                    <a:pt x="1949" y="797"/>
                    <a:pt x="1698" y="399"/>
                  </a:cubicBezTo>
                  <a:cubicBezTo>
                    <a:pt x="1535" y="142"/>
                    <a:pt x="1257" y="1"/>
                    <a:pt x="9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2"/>
            <p:cNvSpPr/>
            <p:nvPr/>
          </p:nvSpPr>
          <p:spPr>
            <a:xfrm>
              <a:off x="5398900" y="4132150"/>
              <a:ext cx="280500" cy="758350"/>
            </a:xfrm>
            <a:custGeom>
              <a:rect b="b" l="l" r="r" t="t"/>
              <a:pathLst>
                <a:path extrusionOk="0" h="30334" w="11220">
                  <a:moveTo>
                    <a:pt x="5224" y="1"/>
                  </a:moveTo>
                  <a:lnTo>
                    <a:pt x="1" y="16143"/>
                  </a:lnTo>
                  <a:lnTo>
                    <a:pt x="6316" y="16143"/>
                  </a:lnTo>
                  <a:lnTo>
                    <a:pt x="1623" y="30333"/>
                  </a:lnTo>
                  <a:lnTo>
                    <a:pt x="11220" y="13135"/>
                  </a:lnTo>
                  <a:lnTo>
                    <a:pt x="5092" y="13135"/>
                  </a:lnTo>
                  <a:lnTo>
                    <a:pt x="10405" y="1"/>
                  </a:lnTo>
                  <a:close/>
                  <a:moveTo>
                    <a:pt x="1623" y="30333"/>
                  </a:moveTo>
                  <a:lnTo>
                    <a:pt x="1623" y="30333"/>
                  </a:lnTo>
                  <a:lnTo>
                    <a:pt x="1623" y="3033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2"/>
            <p:cNvSpPr/>
            <p:nvPr/>
          </p:nvSpPr>
          <p:spPr>
            <a:xfrm>
              <a:off x="5398900" y="4132150"/>
              <a:ext cx="171700" cy="403600"/>
            </a:xfrm>
            <a:custGeom>
              <a:rect b="b" l="l" r="r" t="t"/>
              <a:pathLst>
                <a:path extrusionOk="0" h="16144" w="6868">
                  <a:moveTo>
                    <a:pt x="5224" y="1"/>
                  </a:moveTo>
                  <a:lnTo>
                    <a:pt x="1" y="16143"/>
                  </a:lnTo>
                  <a:lnTo>
                    <a:pt x="1452" y="16143"/>
                  </a:lnTo>
                  <a:cubicBezTo>
                    <a:pt x="3195" y="10740"/>
                    <a:pt x="4830" y="5293"/>
                    <a:pt x="68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2"/>
            <p:cNvSpPr/>
            <p:nvPr/>
          </p:nvSpPr>
          <p:spPr>
            <a:xfrm>
              <a:off x="5439450" y="4460500"/>
              <a:ext cx="239975" cy="430025"/>
            </a:xfrm>
            <a:custGeom>
              <a:rect b="b" l="l" r="r" t="t"/>
              <a:pathLst>
                <a:path extrusionOk="0" h="17201" w="9599">
                  <a:moveTo>
                    <a:pt x="7596" y="1"/>
                  </a:moveTo>
                  <a:cubicBezTo>
                    <a:pt x="5495" y="4736"/>
                    <a:pt x="3370" y="9465"/>
                    <a:pt x="1034" y="14078"/>
                  </a:cubicBezTo>
                  <a:lnTo>
                    <a:pt x="1" y="17200"/>
                  </a:lnTo>
                  <a:lnTo>
                    <a:pt x="95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2"/>
            <p:cNvSpPr/>
            <p:nvPr/>
          </p:nvSpPr>
          <p:spPr>
            <a:xfrm>
              <a:off x="6007725" y="4421125"/>
              <a:ext cx="100300" cy="159975"/>
            </a:xfrm>
            <a:custGeom>
              <a:rect b="b" l="l" r="r" t="t"/>
              <a:pathLst>
                <a:path extrusionOk="0" h="6399" w="4012">
                  <a:moveTo>
                    <a:pt x="2666" y="1346"/>
                  </a:moveTo>
                  <a:lnTo>
                    <a:pt x="2666" y="5053"/>
                  </a:lnTo>
                  <a:lnTo>
                    <a:pt x="1346" y="5053"/>
                  </a:lnTo>
                  <a:lnTo>
                    <a:pt x="1346" y="1346"/>
                  </a:lnTo>
                  <a:close/>
                  <a:moveTo>
                    <a:pt x="674" y="1"/>
                  </a:moveTo>
                  <a:cubicBezTo>
                    <a:pt x="302" y="1"/>
                    <a:pt x="1" y="302"/>
                    <a:pt x="1" y="673"/>
                  </a:cubicBezTo>
                  <a:lnTo>
                    <a:pt x="1" y="5726"/>
                  </a:lnTo>
                  <a:cubicBezTo>
                    <a:pt x="1" y="6097"/>
                    <a:pt x="302" y="6398"/>
                    <a:pt x="674" y="6398"/>
                  </a:cubicBezTo>
                  <a:lnTo>
                    <a:pt x="3339" y="6398"/>
                  </a:lnTo>
                  <a:cubicBezTo>
                    <a:pt x="3710" y="6398"/>
                    <a:pt x="4012" y="6097"/>
                    <a:pt x="4012" y="5726"/>
                  </a:cubicBezTo>
                  <a:lnTo>
                    <a:pt x="4012" y="673"/>
                  </a:lnTo>
                  <a:cubicBezTo>
                    <a:pt x="4012" y="302"/>
                    <a:pt x="3710" y="1"/>
                    <a:pt x="33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2"/>
            <p:cNvSpPr/>
            <p:nvPr/>
          </p:nvSpPr>
          <p:spPr>
            <a:xfrm>
              <a:off x="5587425" y="3849400"/>
              <a:ext cx="632375" cy="482900"/>
            </a:xfrm>
            <a:custGeom>
              <a:rect b="b" l="l" r="r" t="t"/>
              <a:pathLst>
                <a:path extrusionOk="0" h="19316" w="25295">
                  <a:moveTo>
                    <a:pt x="672" y="0"/>
                  </a:moveTo>
                  <a:cubicBezTo>
                    <a:pt x="301" y="0"/>
                    <a:pt x="0" y="302"/>
                    <a:pt x="0" y="673"/>
                  </a:cubicBezTo>
                  <a:cubicBezTo>
                    <a:pt x="0" y="1045"/>
                    <a:pt x="301" y="1346"/>
                    <a:pt x="672" y="1346"/>
                  </a:cubicBezTo>
                  <a:cubicBezTo>
                    <a:pt x="11394" y="1346"/>
                    <a:pt x="20945" y="8536"/>
                    <a:pt x="23900" y="18829"/>
                  </a:cubicBezTo>
                  <a:cubicBezTo>
                    <a:pt x="23984" y="19124"/>
                    <a:pt x="24253" y="19315"/>
                    <a:pt x="24546" y="19315"/>
                  </a:cubicBezTo>
                  <a:cubicBezTo>
                    <a:pt x="24607" y="19315"/>
                    <a:pt x="24671" y="19307"/>
                    <a:pt x="24732" y="19290"/>
                  </a:cubicBezTo>
                  <a:cubicBezTo>
                    <a:pt x="25090" y="19187"/>
                    <a:pt x="25295" y="18816"/>
                    <a:pt x="25193" y="18458"/>
                  </a:cubicBezTo>
                  <a:cubicBezTo>
                    <a:pt x="22073" y="7589"/>
                    <a:pt x="11991" y="0"/>
                    <a:pt x="6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2"/>
            <p:cNvSpPr/>
            <p:nvPr/>
          </p:nvSpPr>
          <p:spPr>
            <a:xfrm>
              <a:off x="4966550" y="4470225"/>
              <a:ext cx="446450" cy="618050"/>
            </a:xfrm>
            <a:custGeom>
              <a:rect b="b" l="l" r="r" t="t"/>
              <a:pathLst>
                <a:path extrusionOk="0" h="24722" w="17858">
                  <a:moveTo>
                    <a:pt x="674" y="1"/>
                  </a:moveTo>
                  <a:cubicBezTo>
                    <a:pt x="303" y="1"/>
                    <a:pt x="1" y="303"/>
                    <a:pt x="1" y="674"/>
                  </a:cubicBezTo>
                  <a:cubicBezTo>
                    <a:pt x="1" y="11403"/>
                    <a:pt x="6781" y="21051"/>
                    <a:pt x="16871" y="24681"/>
                  </a:cubicBezTo>
                  <a:cubicBezTo>
                    <a:pt x="16946" y="24709"/>
                    <a:pt x="17023" y="24722"/>
                    <a:pt x="17100" y="24722"/>
                  </a:cubicBezTo>
                  <a:cubicBezTo>
                    <a:pt x="17374" y="24722"/>
                    <a:pt x="17632" y="24551"/>
                    <a:pt x="17732" y="24277"/>
                  </a:cubicBezTo>
                  <a:cubicBezTo>
                    <a:pt x="17858" y="23926"/>
                    <a:pt x="17677" y="23542"/>
                    <a:pt x="17327" y="23416"/>
                  </a:cubicBezTo>
                  <a:cubicBezTo>
                    <a:pt x="7769" y="19977"/>
                    <a:pt x="1346" y="10837"/>
                    <a:pt x="1346" y="674"/>
                  </a:cubicBezTo>
                  <a:cubicBezTo>
                    <a:pt x="1346" y="303"/>
                    <a:pt x="1045" y="1"/>
                    <a:pt x="6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2"/>
            <p:cNvSpPr/>
            <p:nvPr/>
          </p:nvSpPr>
          <p:spPr>
            <a:xfrm>
              <a:off x="5587425" y="3992700"/>
              <a:ext cx="388825" cy="189900"/>
            </a:xfrm>
            <a:custGeom>
              <a:rect b="b" l="l" r="r" t="t"/>
              <a:pathLst>
                <a:path extrusionOk="0" h="7596" w="15553">
                  <a:moveTo>
                    <a:pt x="672" y="0"/>
                  </a:moveTo>
                  <a:cubicBezTo>
                    <a:pt x="301" y="0"/>
                    <a:pt x="0" y="302"/>
                    <a:pt x="0" y="674"/>
                  </a:cubicBezTo>
                  <a:cubicBezTo>
                    <a:pt x="0" y="1045"/>
                    <a:pt x="301" y="1346"/>
                    <a:pt x="672" y="1346"/>
                  </a:cubicBezTo>
                  <a:cubicBezTo>
                    <a:pt x="5850" y="1346"/>
                    <a:pt x="10819" y="3544"/>
                    <a:pt x="14307" y="7376"/>
                  </a:cubicBezTo>
                  <a:cubicBezTo>
                    <a:pt x="14439" y="7521"/>
                    <a:pt x="14621" y="7595"/>
                    <a:pt x="14803" y="7595"/>
                  </a:cubicBezTo>
                  <a:cubicBezTo>
                    <a:pt x="14966" y="7595"/>
                    <a:pt x="15128" y="7538"/>
                    <a:pt x="15258" y="7420"/>
                  </a:cubicBezTo>
                  <a:cubicBezTo>
                    <a:pt x="15533" y="7169"/>
                    <a:pt x="15553" y="6744"/>
                    <a:pt x="15302" y="6470"/>
                  </a:cubicBezTo>
                  <a:cubicBezTo>
                    <a:pt x="11560" y="2358"/>
                    <a:pt x="6228" y="0"/>
                    <a:pt x="6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2"/>
            <p:cNvSpPr/>
            <p:nvPr/>
          </p:nvSpPr>
          <p:spPr>
            <a:xfrm>
              <a:off x="5219175" y="4776750"/>
              <a:ext cx="184000" cy="150975"/>
            </a:xfrm>
            <a:custGeom>
              <a:rect b="b" l="l" r="r" t="t"/>
              <a:pathLst>
                <a:path extrusionOk="0" h="6039" w="7360">
                  <a:moveTo>
                    <a:pt x="755" y="0"/>
                  </a:moveTo>
                  <a:cubicBezTo>
                    <a:pt x="602" y="0"/>
                    <a:pt x="448" y="52"/>
                    <a:pt x="322" y="158"/>
                  </a:cubicBezTo>
                  <a:cubicBezTo>
                    <a:pt x="38" y="396"/>
                    <a:pt x="1" y="820"/>
                    <a:pt x="240" y="1104"/>
                  </a:cubicBezTo>
                  <a:cubicBezTo>
                    <a:pt x="1927" y="3119"/>
                    <a:pt x="3959" y="4753"/>
                    <a:pt x="6282" y="5961"/>
                  </a:cubicBezTo>
                  <a:cubicBezTo>
                    <a:pt x="6379" y="6014"/>
                    <a:pt x="6486" y="6039"/>
                    <a:pt x="6591" y="6039"/>
                  </a:cubicBezTo>
                  <a:cubicBezTo>
                    <a:pt x="6834" y="6039"/>
                    <a:pt x="7068" y="5907"/>
                    <a:pt x="7188" y="5675"/>
                  </a:cubicBezTo>
                  <a:cubicBezTo>
                    <a:pt x="7359" y="5345"/>
                    <a:pt x="7231" y="4938"/>
                    <a:pt x="6902" y="4768"/>
                  </a:cubicBezTo>
                  <a:cubicBezTo>
                    <a:pt x="4738" y="3640"/>
                    <a:pt x="2842" y="2117"/>
                    <a:pt x="1270" y="240"/>
                  </a:cubicBezTo>
                  <a:cubicBezTo>
                    <a:pt x="1138" y="82"/>
                    <a:pt x="947" y="0"/>
                    <a:pt x="7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2"/>
            <p:cNvSpPr/>
            <p:nvPr/>
          </p:nvSpPr>
          <p:spPr>
            <a:xfrm>
              <a:off x="5168225" y="4379625"/>
              <a:ext cx="28650" cy="98625"/>
            </a:xfrm>
            <a:custGeom>
              <a:rect b="b" l="l" r="r" t="t"/>
              <a:pathLst>
                <a:path extrusionOk="0" h="3945" w="1146">
                  <a:moveTo>
                    <a:pt x="499" y="0"/>
                  </a:moveTo>
                  <a:cubicBezTo>
                    <a:pt x="247" y="0"/>
                    <a:pt x="1" y="162"/>
                    <a:pt x="12" y="487"/>
                  </a:cubicBezTo>
                  <a:cubicBezTo>
                    <a:pt x="50" y="1477"/>
                    <a:pt x="87" y="2467"/>
                    <a:pt x="124" y="3458"/>
                  </a:cubicBezTo>
                  <a:cubicBezTo>
                    <a:pt x="136" y="3782"/>
                    <a:pt x="395" y="3944"/>
                    <a:pt x="647" y="3944"/>
                  </a:cubicBezTo>
                  <a:cubicBezTo>
                    <a:pt x="899" y="3944"/>
                    <a:pt x="1145" y="3782"/>
                    <a:pt x="1133" y="3458"/>
                  </a:cubicBezTo>
                  <a:cubicBezTo>
                    <a:pt x="1095" y="2467"/>
                    <a:pt x="1058" y="1477"/>
                    <a:pt x="1022" y="487"/>
                  </a:cubicBezTo>
                  <a:cubicBezTo>
                    <a:pt x="1010" y="163"/>
                    <a:pt x="751" y="0"/>
                    <a:pt x="4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2"/>
            <p:cNvSpPr/>
            <p:nvPr/>
          </p:nvSpPr>
          <p:spPr>
            <a:xfrm>
              <a:off x="5323400" y="4368425"/>
              <a:ext cx="29200" cy="129450"/>
            </a:xfrm>
            <a:custGeom>
              <a:rect b="b" l="l" r="r" t="t"/>
              <a:pathLst>
                <a:path extrusionOk="0" h="5178" w="1168">
                  <a:moveTo>
                    <a:pt x="492" y="1"/>
                  </a:moveTo>
                  <a:cubicBezTo>
                    <a:pt x="240" y="1"/>
                    <a:pt x="0" y="162"/>
                    <a:pt x="23" y="485"/>
                  </a:cubicBezTo>
                  <a:cubicBezTo>
                    <a:pt x="120" y="1886"/>
                    <a:pt x="157" y="3287"/>
                    <a:pt x="135" y="4689"/>
                  </a:cubicBezTo>
                  <a:cubicBezTo>
                    <a:pt x="130" y="5015"/>
                    <a:pt x="380" y="5178"/>
                    <a:pt x="632" y="5178"/>
                  </a:cubicBezTo>
                  <a:cubicBezTo>
                    <a:pt x="884" y="5178"/>
                    <a:pt x="1139" y="5015"/>
                    <a:pt x="1144" y="4689"/>
                  </a:cubicBezTo>
                  <a:cubicBezTo>
                    <a:pt x="1168" y="3287"/>
                    <a:pt x="1129" y="1886"/>
                    <a:pt x="1032" y="485"/>
                  </a:cubicBezTo>
                  <a:cubicBezTo>
                    <a:pt x="1009" y="163"/>
                    <a:pt x="745" y="1"/>
                    <a:pt x="4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8" name="Google Shape;988;p32"/>
          <p:cNvGrpSpPr/>
          <p:nvPr/>
        </p:nvGrpSpPr>
        <p:grpSpPr>
          <a:xfrm>
            <a:off x="6586475" y="312513"/>
            <a:ext cx="1208300" cy="1143975"/>
            <a:chOff x="1457900" y="2360075"/>
            <a:chExt cx="1208300" cy="1143975"/>
          </a:xfrm>
        </p:grpSpPr>
        <p:sp>
          <p:nvSpPr>
            <p:cNvPr id="989" name="Google Shape;989;p32"/>
            <p:cNvSpPr/>
            <p:nvPr/>
          </p:nvSpPr>
          <p:spPr>
            <a:xfrm>
              <a:off x="2053775" y="2386575"/>
              <a:ext cx="32425" cy="401700"/>
            </a:xfrm>
            <a:custGeom>
              <a:rect b="b" l="l" r="r" t="t"/>
              <a:pathLst>
                <a:path extrusionOk="0" h="16068" w="1297">
                  <a:moveTo>
                    <a:pt x="786" y="0"/>
                  </a:moveTo>
                  <a:cubicBezTo>
                    <a:pt x="511" y="0"/>
                    <a:pt x="286" y="220"/>
                    <a:pt x="281" y="496"/>
                  </a:cubicBezTo>
                  <a:lnTo>
                    <a:pt x="5" y="15553"/>
                  </a:lnTo>
                  <a:cubicBezTo>
                    <a:pt x="0" y="15832"/>
                    <a:pt x="223" y="16062"/>
                    <a:pt x="502" y="16068"/>
                  </a:cubicBezTo>
                  <a:lnTo>
                    <a:pt x="511" y="16068"/>
                  </a:lnTo>
                  <a:cubicBezTo>
                    <a:pt x="786" y="16068"/>
                    <a:pt x="1011" y="15847"/>
                    <a:pt x="1016" y="15572"/>
                  </a:cubicBezTo>
                  <a:lnTo>
                    <a:pt x="1291" y="515"/>
                  </a:lnTo>
                  <a:cubicBezTo>
                    <a:pt x="1296" y="236"/>
                    <a:pt x="1074" y="6"/>
                    <a:pt x="7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2"/>
            <p:cNvSpPr/>
            <p:nvPr/>
          </p:nvSpPr>
          <p:spPr>
            <a:xfrm>
              <a:off x="2061625" y="2527975"/>
              <a:ext cx="540600" cy="504575"/>
            </a:xfrm>
            <a:custGeom>
              <a:rect b="b" l="l" r="r" t="t"/>
              <a:pathLst>
                <a:path extrusionOk="0" h="20183" w="21624">
                  <a:moveTo>
                    <a:pt x="16663" y="1"/>
                  </a:moveTo>
                  <a:cubicBezTo>
                    <a:pt x="16527" y="1"/>
                    <a:pt x="16390" y="38"/>
                    <a:pt x="16266" y="115"/>
                  </a:cubicBezTo>
                  <a:lnTo>
                    <a:pt x="376" y="9948"/>
                  </a:lnTo>
                  <a:cubicBezTo>
                    <a:pt x="136" y="10096"/>
                    <a:pt x="0" y="10364"/>
                    <a:pt x="18" y="10645"/>
                  </a:cubicBezTo>
                  <a:cubicBezTo>
                    <a:pt x="39" y="10925"/>
                    <a:pt x="211" y="11172"/>
                    <a:pt x="469" y="11285"/>
                  </a:cubicBezTo>
                  <a:lnTo>
                    <a:pt x="20456" y="20118"/>
                  </a:lnTo>
                  <a:cubicBezTo>
                    <a:pt x="20555" y="20161"/>
                    <a:pt x="20659" y="20182"/>
                    <a:pt x="20761" y="20182"/>
                  </a:cubicBezTo>
                  <a:cubicBezTo>
                    <a:pt x="21052" y="20182"/>
                    <a:pt x="21329" y="20014"/>
                    <a:pt x="21455" y="19732"/>
                  </a:cubicBezTo>
                  <a:cubicBezTo>
                    <a:pt x="21623" y="19348"/>
                    <a:pt x="21451" y="18901"/>
                    <a:pt x="21068" y="18732"/>
                  </a:cubicBezTo>
                  <a:lnTo>
                    <a:pt x="2396" y="10480"/>
                  </a:lnTo>
                  <a:lnTo>
                    <a:pt x="17064" y="1403"/>
                  </a:lnTo>
                  <a:cubicBezTo>
                    <a:pt x="17418" y="1183"/>
                    <a:pt x="17529" y="717"/>
                    <a:pt x="17308" y="360"/>
                  </a:cubicBezTo>
                  <a:cubicBezTo>
                    <a:pt x="17165" y="129"/>
                    <a:pt x="16917" y="1"/>
                    <a:pt x="166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2"/>
            <p:cNvSpPr/>
            <p:nvPr/>
          </p:nvSpPr>
          <p:spPr>
            <a:xfrm>
              <a:off x="1724250" y="2773825"/>
              <a:ext cx="611250" cy="696725"/>
            </a:xfrm>
            <a:custGeom>
              <a:rect b="b" l="l" r="r" t="t"/>
              <a:pathLst>
                <a:path extrusionOk="0" h="27869" w="24450">
                  <a:moveTo>
                    <a:pt x="13098" y="1"/>
                  </a:moveTo>
                  <a:cubicBezTo>
                    <a:pt x="12860" y="1"/>
                    <a:pt x="12625" y="113"/>
                    <a:pt x="12478" y="321"/>
                  </a:cubicBezTo>
                  <a:lnTo>
                    <a:pt x="168" y="17774"/>
                  </a:lnTo>
                  <a:cubicBezTo>
                    <a:pt x="45" y="17948"/>
                    <a:pt x="1" y="18166"/>
                    <a:pt x="47" y="18376"/>
                  </a:cubicBezTo>
                  <a:cubicBezTo>
                    <a:pt x="94" y="18585"/>
                    <a:pt x="226" y="18763"/>
                    <a:pt x="412" y="18869"/>
                  </a:cubicBezTo>
                  <a:lnTo>
                    <a:pt x="16058" y="27769"/>
                  </a:lnTo>
                  <a:cubicBezTo>
                    <a:pt x="16176" y="27836"/>
                    <a:pt x="16304" y="27868"/>
                    <a:pt x="16432" y="27868"/>
                  </a:cubicBezTo>
                  <a:cubicBezTo>
                    <a:pt x="16655" y="27868"/>
                    <a:pt x="16875" y="27769"/>
                    <a:pt x="17025" y="27585"/>
                  </a:cubicBezTo>
                  <a:lnTo>
                    <a:pt x="24189" y="18634"/>
                  </a:lnTo>
                  <a:cubicBezTo>
                    <a:pt x="24449" y="18307"/>
                    <a:pt x="24398" y="17830"/>
                    <a:pt x="24071" y="17569"/>
                  </a:cubicBezTo>
                  <a:cubicBezTo>
                    <a:pt x="23931" y="17457"/>
                    <a:pt x="23763" y="17403"/>
                    <a:pt x="23597" y="17403"/>
                  </a:cubicBezTo>
                  <a:cubicBezTo>
                    <a:pt x="23375" y="17403"/>
                    <a:pt x="23155" y="17500"/>
                    <a:pt x="23005" y="17686"/>
                  </a:cubicBezTo>
                  <a:lnTo>
                    <a:pt x="16245" y="26133"/>
                  </a:lnTo>
                  <a:lnTo>
                    <a:pt x="1888" y="17966"/>
                  </a:lnTo>
                  <a:lnTo>
                    <a:pt x="13716" y="1195"/>
                  </a:lnTo>
                  <a:cubicBezTo>
                    <a:pt x="13957" y="854"/>
                    <a:pt x="13876" y="380"/>
                    <a:pt x="13534" y="139"/>
                  </a:cubicBezTo>
                  <a:cubicBezTo>
                    <a:pt x="13401" y="46"/>
                    <a:pt x="13249" y="1"/>
                    <a:pt x="1309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2"/>
            <p:cNvSpPr/>
            <p:nvPr/>
          </p:nvSpPr>
          <p:spPr>
            <a:xfrm>
              <a:off x="1477550" y="2729850"/>
              <a:ext cx="595975" cy="179425"/>
            </a:xfrm>
            <a:custGeom>
              <a:rect b="b" l="l" r="r" t="t"/>
              <a:pathLst>
                <a:path extrusionOk="0" h="7177" w="23839">
                  <a:moveTo>
                    <a:pt x="279" y="1"/>
                  </a:moveTo>
                  <a:cubicBezTo>
                    <a:pt x="212" y="1"/>
                    <a:pt x="145" y="28"/>
                    <a:pt x="95" y="81"/>
                  </a:cubicBezTo>
                  <a:cubicBezTo>
                    <a:pt x="1" y="182"/>
                    <a:pt x="4" y="342"/>
                    <a:pt x="106" y="438"/>
                  </a:cubicBezTo>
                  <a:lnTo>
                    <a:pt x="7197" y="7108"/>
                  </a:lnTo>
                  <a:cubicBezTo>
                    <a:pt x="7244" y="7152"/>
                    <a:pt x="7308" y="7176"/>
                    <a:pt x="7371" y="7176"/>
                  </a:cubicBezTo>
                  <a:cubicBezTo>
                    <a:pt x="7392" y="7176"/>
                    <a:pt x="7415" y="7173"/>
                    <a:pt x="7436" y="7168"/>
                  </a:cubicBezTo>
                  <a:lnTo>
                    <a:pt x="23626" y="2761"/>
                  </a:lnTo>
                  <a:cubicBezTo>
                    <a:pt x="23760" y="2725"/>
                    <a:pt x="23838" y="2585"/>
                    <a:pt x="23803" y="2451"/>
                  </a:cubicBezTo>
                  <a:cubicBezTo>
                    <a:pt x="23772" y="2340"/>
                    <a:pt x="23670" y="2267"/>
                    <a:pt x="23560" y="2267"/>
                  </a:cubicBezTo>
                  <a:cubicBezTo>
                    <a:pt x="23538" y="2267"/>
                    <a:pt x="23515" y="2269"/>
                    <a:pt x="23493" y="2275"/>
                  </a:cubicBezTo>
                  <a:lnTo>
                    <a:pt x="7439" y="6645"/>
                  </a:lnTo>
                  <a:lnTo>
                    <a:pt x="452" y="70"/>
                  </a:lnTo>
                  <a:cubicBezTo>
                    <a:pt x="403" y="24"/>
                    <a:pt x="341" y="1"/>
                    <a:pt x="2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2"/>
            <p:cNvSpPr/>
            <p:nvPr/>
          </p:nvSpPr>
          <p:spPr>
            <a:xfrm>
              <a:off x="1795775" y="2386300"/>
              <a:ext cx="206250" cy="359850"/>
            </a:xfrm>
            <a:custGeom>
              <a:rect b="b" l="l" r="r" t="t"/>
              <a:pathLst>
                <a:path extrusionOk="0" h="14394" w="8250">
                  <a:moveTo>
                    <a:pt x="289" y="1"/>
                  </a:moveTo>
                  <a:cubicBezTo>
                    <a:pt x="247" y="1"/>
                    <a:pt x="205" y="11"/>
                    <a:pt x="167" y="33"/>
                  </a:cubicBezTo>
                  <a:cubicBezTo>
                    <a:pt x="45" y="99"/>
                    <a:pt x="0" y="253"/>
                    <a:pt x="68" y="376"/>
                  </a:cubicBezTo>
                  <a:lnTo>
                    <a:pt x="7740" y="14262"/>
                  </a:lnTo>
                  <a:cubicBezTo>
                    <a:pt x="7786" y="14346"/>
                    <a:pt x="7873" y="14393"/>
                    <a:pt x="7961" y="14393"/>
                  </a:cubicBezTo>
                  <a:cubicBezTo>
                    <a:pt x="8002" y="14393"/>
                    <a:pt x="8045" y="14384"/>
                    <a:pt x="8083" y="14362"/>
                  </a:cubicBezTo>
                  <a:cubicBezTo>
                    <a:pt x="8206" y="14295"/>
                    <a:pt x="8250" y="14141"/>
                    <a:pt x="8183" y="14019"/>
                  </a:cubicBezTo>
                  <a:lnTo>
                    <a:pt x="510" y="131"/>
                  </a:lnTo>
                  <a:cubicBezTo>
                    <a:pt x="464" y="48"/>
                    <a:pt x="378" y="1"/>
                    <a:pt x="2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2"/>
            <p:cNvSpPr/>
            <p:nvPr/>
          </p:nvSpPr>
          <p:spPr>
            <a:xfrm>
              <a:off x="1647350" y="2587925"/>
              <a:ext cx="330075" cy="187475"/>
            </a:xfrm>
            <a:custGeom>
              <a:rect b="b" l="l" r="r" t="t"/>
              <a:pathLst>
                <a:path extrusionOk="0" h="7499" w="13203">
                  <a:moveTo>
                    <a:pt x="579" y="1"/>
                  </a:moveTo>
                  <a:cubicBezTo>
                    <a:pt x="399" y="1"/>
                    <a:pt x="225" y="97"/>
                    <a:pt x="134" y="266"/>
                  </a:cubicBezTo>
                  <a:cubicBezTo>
                    <a:pt x="1" y="513"/>
                    <a:pt x="93" y="818"/>
                    <a:pt x="339" y="951"/>
                  </a:cubicBezTo>
                  <a:lnTo>
                    <a:pt x="12385" y="7439"/>
                  </a:lnTo>
                  <a:cubicBezTo>
                    <a:pt x="12462" y="7479"/>
                    <a:pt x="12544" y="7499"/>
                    <a:pt x="12625" y="7499"/>
                  </a:cubicBezTo>
                  <a:cubicBezTo>
                    <a:pt x="12804" y="7499"/>
                    <a:pt x="12978" y="7404"/>
                    <a:pt x="13071" y="7234"/>
                  </a:cubicBezTo>
                  <a:cubicBezTo>
                    <a:pt x="13202" y="6988"/>
                    <a:pt x="13110" y="6681"/>
                    <a:pt x="12865" y="6549"/>
                  </a:cubicBezTo>
                  <a:lnTo>
                    <a:pt x="818" y="60"/>
                  </a:lnTo>
                  <a:cubicBezTo>
                    <a:pt x="742" y="20"/>
                    <a:pt x="660" y="1"/>
                    <a:pt x="5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2"/>
            <p:cNvSpPr/>
            <p:nvPr/>
          </p:nvSpPr>
          <p:spPr>
            <a:xfrm>
              <a:off x="1915925" y="2657050"/>
              <a:ext cx="271475" cy="271500"/>
            </a:xfrm>
            <a:custGeom>
              <a:rect b="b" l="l" r="r" t="t"/>
              <a:pathLst>
                <a:path extrusionOk="0" h="10860" w="10859">
                  <a:moveTo>
                    <a:pt x="5429" y="0"/>
                  </a:moveTo>
                  <a:cubicBezTo>
                    <a:pt x="2432" y="0"/>
                    <a:pt x="1" y="2431"/>
                    <a:pt x="1" y="5430"/>
                  </a:cubicBezTo>
                  <a:cubicBezTo>
                    <a:pt x="1" y="6870"/>
                    <a:pt x="572" y="8251"/>
                    <a:pt x="1591" y="9268"/>
                  </a:cubicBezTo>
                  <a:cubicBezTo>
                    <a:pt x="2610" y="10287"/>
                    <a:pt x="3990" y="10859"/>
                    <a:pt x="5429" y="10859"/>
                  </a:cubicBezTo>
                  <a:cubicBezTo>
                    <a:pt x="6869" y="10859"/>
                    <a:pt x="8250" y="10287"/>
                    <a:pt x="9269" y="9268"/>
                  </a:cubicBezTo>
                  <a:cubicBezTo>
                    <a:pt x="10287" y="8251"/>
                    <a:pt x="10859" y="6870"/>
                    <a:pt x="10859" y="5430"/>
                  </a:cubicBezTo>
                  <a:cubicBezTo>
                    <a:pt x="10859" y="3990"/>
                    <a:pt x="10287" y="2609"/>
                    <a:pt x="9269" y="1590"/>
                  </a:cubicBezTo>
                  <a:cubicBezTo>
                    <a:pt x="8250" y="573"/>
                    <a:pt x="6869" y="0"/>
                    <a:pt x="54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2"/>
            <p:cNvSpPr/>
            <p:nvPr/>
          </p:nvSpPr>
          <p:spPr>
            <a:xfrm>
              <a:off x="1915925" y="2701025"/>
              <a:ext cx="266475" cy="227525"/>
            </a:xfrm>
            <a:custGeom>
              <a:rect b="b" l="l" r="r" t="t"/>
              <a:pathLst>
                <a:path extrusionOk="0" h="9101" w="10659">
                  <a:moveTo>
                    <a:pt x="1438" y="1"/>
                  </a:moveTo>
                  <a:cubicBezTo>
                    <a:pt x="549" y="968"/>
                    <a:pt x="1" y="2254"/>
                    <a:pt x="1" y="3671"/>
                  </a:cubicBezTo>
                  <a:cubicBezTo>
                    <a:pt x="1" y="6669"/>
                    <a:pt x="2432" y="9100"/>
                    <a:pt x="5430" y="9100"/>
                  </a:cubicBezTo>
                  <a:cubicBezTo>
                    <a:pt x="7925" y="9100"/>
                    <a:pt x="10022" y="7414"/>
                    <a:pt x="10658" y="5119"/>
                  </a:cubicBezTo>
                  <a:lnTo>
                    <a:pt x="10658" y="5119"/>
                  </a:lnTo>
                  <a:cubicBezTo>
                    <a:pt x="9828" y="5533"/>
                    <a:pt x="8919" y="5771"/>
                    <a:pt x="7935" y="5771"/>
                  </a:cubicBezTo>
                  <a:cubicBezTo>
                    <a:pt x="7122" y="5771"/>
                    <a:pt x="6257" y="5608"/>
                    <a:pt x="5345" y="5247"/>
                  </a:cubicBezTo>
                  <a:cubicBezTo>
                    <a:pt x="3157" y="4383"/>
                    <a:pt x="1726" y="2245"/>
                    <a:pt x="143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2"/>
            <p:cNvSpPr/>
            <p:nvPr/>
          </p:nvSpPr>
          <p:spPr>
            <a:xfrm>
              <a:off x="2495100" y="2928025"/>
              <a:ext cx="171100" cy="171125"/>
            </a:xfrm>
            <a:custGeom>
              <a:rect b="b" l="l" r="r" t="t"/>
              <a:pathLst>
                <a:path extrusionOk="0" h="6845" w="6844">
                  <a:moveTo>
                    <a:pt x="3422" y="1"/>
                  </a:moveTo>
                  <a:cubicBezTo>
                    <a:pt x="1532" y="1"/>
                    <a:pt x="0" y="1533"/>
                    <a:pt x="0" y="3422"/>
                  </a:cubicBezTo>
                  <a:cubicBezTo>
                    <a:pt x="0" y="5312"/>
                    <a:pt x="1532" y="6845"/>
                    <a:pt x="3422" y="6845"/>
                  </a:cubicBezTo>
                  <a:cubicBezTo>
                    <a:pt x="5312" y="6845"/>
                    <a:pt x="6844" y="5312"/>
                    <a:pt x="6844" y="3422"/>
                  </a:cubicBezTo>
                  <a:cubicBezTo>
                    <a:pt x="6844" y="1533"/>
                    <a:pt x="5312" y="1"/>
                    <a:pt x="34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2"/>
            <p:cNvSpPr/>
            <p:nvPr/>
          </p:nvSpPr>
          <p:spPr>
            <a:xfrm>
              <a:off x="2267625" y="3181325"/>
              <a:ext cx="93000" cy="93000"/>
            </a:xfrm>
            <a:custGeom>
              <a:rect b="b" l="l" r="r" t="t"/>
              <a:pathLst>
                <a:path extrusionOk="0" h="3720" w="3720">
                  <a:moveTo>
                    <a:pt x="1860" y="1"/>
                  </a:moveTo>
                  <a:cubicBezTo>
                    <a:pt x="833" y="1"/>
                    <a:pt x="1" y="833"/>
                    <a:pt x="1" y="1860"/>
                  </a:cubicBezTo>
                  <a:cubicBezTo>
                    <a:pt x="1" y="2886"/>
                    <a:pt x="833" y="3719"/>
                    <a:pt x="1860" y="3719"/>
                  </a:cubicBezTo>
                  <a:cubicBezTo>
                    <a:pt x="2886" y="3719"/>
                    <a:pt x="3719" y="2886"/>
                    <a:pt x="3719" y="1860"/>
                  </a:cubicBezTo>
                  <a:cubicBezTo>
                    <a:pt x="3719" y="833"/>
                    <a:pt x="2886" y="1"/>
                    <a:pt x="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2"/>
            <p:cNvSpPr/>
            <p:nvPr/>
          </p:nvSpPr>
          <p:spPr>
            <a:xfrm>
              <a:off x="1622425" y="2561200"/>
              <a:ext cx="78750" cy="78750"/>
            </a:xfrm>
            <a:custGeom>
              <a:rect b="b" l="l" r="r" t="t"/>
              <a:pathLst>
                <a:path extrusionOk="0" h="3150" w="3150">
                  <a:moveTo>
                    <a:pt x="1576" y="0"/>
                  </a:moveTo>
                  <a:cubicBezTo>
                    <a:pt x="705" y="0"/>
                    <a:pt x="1" y="705"/>
                    <a:pt x="1" y="1575"/>
                  </a:cubicBezTo>
                  <a:cubicBezTo>
                    <a:pt x="1" y="2445"/>
                    <a:pt x="705" y="3149"/>
                    <a:pt x="1576" y="3149"/>
                  </a:cubicBezTo>
                  <a:cubicBezTo>
                    <a:pt x="2445" y="3149"/>
                    <a:pt x="3150" y="2445"/>
                    <a:pt x="3150" y="1575"/>
                  </a:cubicBezTo>
                  <a:cubicBezTo>
                    <a:pt x="3150" y="705"/>
                    <a:pt x="2445" y="0"/>
                    <a:pt x="15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2"/>
            <p:cNvSpPr/>
            <p:nvPr/>
          </p:nvSpPr>
          <p:spPr>
            <a:xfrm>
              <a:off x="1567050" y="3068650"/>
              <a:ext cx="318325" cy="318325"/>
            </a:xfrm>
            <a:custGeom>
              <a:rect b="b" l="l" r="r" t="t"/>
              <a:pathLst>
                <a:path extrusionOk="0" h="12733" w="12733">
                  <a:moveTo>
                    <a:pt x="6366" y="1"/>
                  </a:moveTo>
                  <a:cubicBezTo>
                    <a:pt x="4677" y="1"/>
                    <a:pt x="3059" y="672"/>
                    <a:pt x="1865" y="1865"/>
                  </a:cubicBezTo>
                  <a:cubicBezTo>
                    <a:pt x="671" y="3059"/>
                    <a:pt x="1" y="4678"/>
                    <a:pt x="1" y="6367"/>
                  </a:cubicBezTo>
                  <a:cubicBezTo>
                    <a:pt x="1" y="8055"/>
                    <a:pt x="671" y="9675"/>
                    <a:pt x="1865" y="10868"/>
                  </a:cubicBezTo>
                  <a:cubicBezTo>
                    <a:pt x="3059" y="12062"/>
                    <a:pt x="4677" y="12732"/>
                    <a:pt x="6366" y="12732"/>
                  </a:cubicBezTo>
                  <a:cubicBezTo>
                    <a:pt x="8055" y="12732"/>
                    <a:pt x="9674" y="12062"/>
                    <a:pt x="10867" y="10868"/>
                  </a:cubicBezTo>
                  <a:cubicBezTo>
                    <a:pt x="12061" y="9675"/>
                    <a:pt x="12733" y="8055"/>
                    <a:pt x="12733" y="6367"/>
                  </a:cubicBezTo>
                  <a:cubicBezTo>
                    <a:pt x="12733" y="4678"/>
                    <a:pt x="12061" y="3059"/>
                    <a:pt x="10867" y="1865"/>
                  </a:cubicBezTo>
                  <a:cubicBezTo>
                    <a:pt x="9674" y="672"/>
                    <a:pt x="8055" y="1"/>
                    <a:pt x="63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2"/>
            <p:cNvSpPr/>
            <p:nvPr/>
          </p:nvSpPr>
          <p:spPr>
            <a:xfrm>
              <a:off x="2406750" y="2475475"/>
              <a:ext cx="142975" cy="142975"/>
            </a:xfrm>
            <a:custGeom>
              <a:rect b="b" l="l" r="r" t="t"/>
              <a:pathLst>
                <a:path extrusionOk="0" h="5719" w="5719">
                  <a:moveTo>
                    <a:pt x="2859" y="1"/>
                  </a:moveTo>
                  <a:cubicBezTo>
                    <a:pt x="1280" y="1"/>
                    <a:pt x="0" y="1281"/>
                    <a:pt x="0" y="2860"/>
                  </a:cubicBezTo>
                  <a:cubicBezTo>
                    <a:pt x="0" y="4438"/>
                    <a:pt x="1280" y="5718"/>
                    <a:pt x="2859" y="5718"/>
                  </a:cubicBezTo>
                  <a:cubicBezTo>
                    <a:pt x="4438" y="5718"/>
                    <a:pt x="5718" y="4438"/>
                    <a:pt x="5718" y="2860"/>
                  </a:cubicBezTo>
                  <a:cubicBezTo>
                    <a:pt x="5718" y="1281"/>
                    <a:pt x="4438" y="1"/>
                    <a:pt x="28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2"/>
            <p:cNvSpPr/>
            <p:nvPr/>
          </p:nvSpPr>
          <p:spPr>
            <a:xfrm>
              <a:off x="2034300" y="2360075"/>
              <a:ext cx="78250" cy="78250"/>
            </a:xfrm>
            <a:custGeom>
              <a:rect b="b" l="l" r="r" t="t"/>
              <a:pathLst>
                <a:path extrusionOk="0" h="3130" w="3130">
                  <a:moveTo>
                    <a:pt x="1565" y="1"/>
                  </a:moveTo>
                  <a:cubicBezTo>
                    <a:pt x="701" y="1"/>
                    <a:pt x="1" y="701"/>
                    <a:pt x="1" y="1565"/>
                  </a:cubicBezTo>
                  <a:cubicBezTo>
                    <a:pt x="1" y="2429"/>
                    <a:pt x="701" y="3129"/>
                    <a:pt x="1565" y="3129"/>
                  </a:cubicBezTo>
                  <a:cubicBezTo>
                    <a:pt x="2428" y="3129"/>
                    <a:pt x="3129" y="2429"/>
                    <a:pt x="3129" y="1565"/>
                  </a:cubicBezTo>
                  <a:cubicBezTo>
                    <a:pt x="3129" y="701"/>
                    <a:pt x="2428" y="1"/>
                    <a:pt x="15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2"/>
            <p:cNvSpPr/>
            <p:nvPr/>
          </p:nvSpPr>
          <p:spPr>
            <a:xfrm>
              <a:off x="2162125" y="2587925"/>
              <a:ext cx="25275" cy="25300"/>
            </a:xfrm>
            <a:custGeom>
              <a:rect b="b" l="l" r="r" t="t"/>
              <a:pathLst>
                <a:path extrusionOk="0" h="1012" w="1011">
                  <a:moveTo>
                    <a:pt x="506" y="0"/>
                  </a:moveTo>
                  <a:cubicBezTo>
                    <a:pt x="227" y="0"/>
                    <a:pt x="1" y="228"/>
                    <a:pt x="1" y="506"/>
                  </a:cubicBezTo>
                  <a:cubicBezTo>
                    <a:pt x="1" y="785"/>
                    <a:pt x="227" y="1011"/>
                    <a:pt x="506" y="1011"/>
                  </a:cubicBezTo>
                  <a:cubicBezTo>
                    <a:pt x="785" y="1011"/>
                    <a:pt x="1011" y="785"/>
                    <a:pt x="1011" y="506"/>
                  </a:cubicBezTo>
                  <a:cubicBezTo>
                    <a:pt x="1011" y="228"/>
                    <a:pt x="785" y="0"/>
                    <a:pt x="5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2"/>
            <p:cNvSpPr/>
            <p:nvPr/>
          </p:nvSpPr>
          <p:spPr>
            <a:xfrm>
              <a:off x="1498500" y="2842025"/>
              <a:ext cx="25300" cy="25300"/>
            </a:xfrm>
            <a:custGeom>
              <a:rect b="b" l="l" r="r" t="t"/>
              <a:pathLst>
                <a:path extrusionOk="0" h="1012" w="1012">
                  <a:moveTo>
                    <a:pt x="505" y="0"/>
                  </a:moveTo>
                  <a:cubicBezTo>
                    <a:pt x="226" y="0"/>
                    <a:pt x="0" y="226"/>
                    <a:pt x="0" y="506"/>
                  </a:cubicBezTo>
                  <a:cubicBezTo>
                    <a:pt x="0" y="785"/>
                    <a:pt x="226" y="1011"/>
                    <a:pt x="505" y="1011"/>
                  </a:cubicBezTo>
                  <a:cubicBezTo>
                    <a:pt x="784" y="1011"/>
                    <a:pt x="1011" y="785"/>
                    <a:pt x="1011" y="506"/>
                  </a:cubicBezTo>
                  <a:cubicBezTo>
                    <a:pt x="1011" y="228"/>
                    <a:pt x="784" y="0"/>
                    <a:pt x="5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32"/>
            <p:cNvSpPr/>
            <p:nvPr/>
          </p:nvSpPr>
          <p:spPr>
            <a:xfrm>
              <a:off x="2455150" y="2842025"/>
              <a:ext cx="25300" cy="25300"/>
            </a:xfrm>
            <a:custGeom>
              <a:rect b="b" l="l" r="r" t="t"/>
              <a:pathLst>
                <a:path extrusionOk="0" h="1012" w="1012">
                  <a:moveTo>
                    <a:pt x="507" y="0"/>
                  </a:moveTo>
                  <a:cubicBezTo>
                    <a:pt x="228" y="0"/>
                    <a:pt x="1" y="226"/>
                    <a:pt x="1" y="506"/>
                  </a:cubicBezTo>
                  <a:cubicBezTo>
                    <a:pt x="1" y="785"/>
                    <a:pt x="227" y="1011"/>
                    <a:pt x="507" y="1011"/>
                  </a:cubicBezTo>
                  <a:cubicBezTo>
                    <a:pt x="784" y="1011"/>
                    <a:pt x="1012" y="785"/>
                    <a:pt x="1012" y="506"/>
                  </a:cubicBezTo>
                  <a:cubicBezTo>
                    <a:pt x="1012" y="228"/>
                    <a:pt x="785" y="0"/>
                    <a:pt x="5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32"/>
            <p:cNvSpPr/>
            <p:nvPr/>
          </p:nvSpPr>
          <p:spPr>
            <a:xfrm>
              <a:off x="2317925" y="3374325"/>
              <a:ext cx="25300" cy="25300"/>
            </a:xfrm>
            <a:custGeom>
              <a:rect b="b" l="l" r="r" t="t"/>
              <a:pathLst>
                <a:path extrusionOk="0" h="1012" w="1012">
                  <a:moveTo>
                    <a:pt x="506" y="0"/>
                  </a:moveTo>
                  <a:cubicBezTo>
                    <a:pt x="227" y="0"/>
                    <a:pt x="0" y="227"/>
                    <a:pt x="0" y="505"/>
                  </a:cubicBezTo>
                  <a:cubicBezTo>
                    <a:pt x="0" y="784"/>
                    <a:pt x="227" y="1012"/>
                    <a:pt x="506" y="1012"/>
                  </a:cubicBezTo>
                  <a:cubicBezTo>
                    <a:pt x="784" y="1012"/>
                    <a:pt x="1011" y="784"/>
                    <a:pt x="1011" y="505"/>
                  </a:cubicBezTo>
                  <a:cubicBezTo>
                    <a:pt x="1011" y="227"/>
                    <a:pt x="785" y="0"/>
                    <a:pt x="5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32"/>
            <p:cNvSpPr/>
            <p:nvPr/>
          </p:nvSpPr>
          <p:spPr>
            <a:xfrm>
              <a:off x="1839725" y="2940525"/>
              <a:ext cx="25300" cy="25300"/>
            </a:xfrm>
            <a:custGeom>
              <a:rect b="b" l="l" r="r" t="t"/>
              <a:pathLst>
                <a:path extrusionOk="0" h="1012" w="1012">
                  <a:moveTo>
                    <a:pt x="507" y="1"/>
                  </a:moveTo>
                  <a:cubicBezTo>
                    <a:pt x="228" y="1"/>
                    <a:pt x="1" y="226"/>
                    <a:pt x="1" y="507"/>
                  </a:cubicBezTo>
                  <a:cubicBezTo>
                    <a:pt x="1" y="785"/>
                    <a:pt x="228" y="1012"/>
                    <a:pt x="507" y="1012"/>
                  </a:cubicBezTo>
                  <a:cubicBezTo>
                    <a:pt x="786" y="1012"/>
                    <a:pt x="1012" y="785"/>
                    <a:pt x="1012" y="507"/>
                  </a:cubicBezTo>
                  <a:cubicBezTo>
                    <a:pt x="1012" y="228"/>
                    <a:pt x="786" y="1"/>
                    <a:pt x="50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2"/>
            <p:cNvSpPr/>
            <p:nvPr/>
          </p:nvSpPr>
          <p:spPr>
            <a:xfrm>
              <a:off x="1956925" y="3147975"/>
              <a:ext cx="25275" cy="25300"/>
            </a:xfrm>
            <a:custGeom>
              <a:rect b="b" l="l" r="r" t="t"/>
              <a:pathLst>
                <a:path extrusionOk="0" h="1012" w="1011">
                  <a:moveTo>
                    <a:pt x="505" y="0"/>
                  </a:moveTo>
                  <a:cubicBezTo>
                    <a:pt x="224" y="0"/>
                    <a:pt x="0" y="226"/>
                    <a:pt x="0" y="505"/>
                  </a:cubicBezTo>
                  <a:cubicBezTo>
                    <a:pt x="0" y="784"/>
                    <a:pt x="227" y="1011"/>
                    <a:pt x="505" y="1011"/>
                  </a:cubicBezTo>
                  <a:cubicBezTo>
                    <a:pt x="784" y="1011"/>
                    <a:pt x="1010" y="784"/>
                    <a:pt x="1010" y="505"/>
                  </a:cubicBezTo>
                  <a:cubicBezTo>
                    <a:pt x="1010" y="226"/>
                    <a:pt x="784" y="0"/>
                    <a:pt x="5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2"/>
            <p:cNvSpPr/>
            <p:nvPr/>
          </p:nvSpPr>
          <p:spPr>
            <a:xfrm>
              <a:off x="1915925" y="3457550"/>
              <a:ext cx="25275" cy="25300"/>
            </a:xfrm>
            <a:custGeom>
              <a:rect b="b" l="l" r="r" t="t"/>
              <a:pathLst>
                <a:path extrusionOk="0" h="1012" w="1011">
                  <a:moveTo>
                    <a:pt x="506" y="1"/>
                  </a:moveTo>
                  <a:cubicBezTo>
                    <a:pt x="227" y="1"/>
                    <a:pt x="1" y="227"/>
                    <a:pt x="1" y="506"/>
                  </a:cubicBezTo>
                  <a:cubicBezTo>
                    <a:pt x="1" y="784"/>
                    <a:pt x="227" y="1012"/>
                    <a:pt x="506" y="1012"/>
                  </a:cubicBezTo>
                  <a:cubicBezTo>
                    <a:pt x="785" y="1012"/>
                    <a:pt x="1011" y="784"/>
                    <a:pt x="1011" y="506"/>
                  </a:cubicBezTo>
                  <a:cubicBezTo>
                    <a:pt x="1011" y="227"/>
                    <a:pt x="785" y="1"/>
                    <a:pt x="5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2"/>
            <p:cNvSpPr/>
            <p:nvPr/>
          </p:nvSpPr>
          <p:spPr>
            <a:xfrm>
              <a:off x="1839725" y="2600575"/>
              <a:ext cx="25300" cy="25275"/>
            </a:xfrm>
            <a:custGeom>
              <a:rect b="b" l="l" r="r" t="t"/>
              <a:pathLst>
                <a:path extrusionOk="0" h="1011" w="1012">
                  <a:moveTo>
                    <a:pt x="507" y="0"/>
                  </a:moveTo>
                  <a:cubicBezTo>
                    <a:pt x="228" y="0"/>
                    <a:pt x="1" y="227"/>
                    <a:pt x="1" y="505"/>
                  </a:cubicBezTo>
                  <a:cubicBezTo>
                    <a:pt x="1" y="784"/>
                    <a:pt x="228" y="1010"/>
                    <a:pt x="507" y="1010"/>
                  </a:cubicBezTo>
                  <a:cubicBezTo>
                    <a:pt x="786" y="1010"/>
                    <a:pt x="1012" y="784"/>
                    <a:pt x="1012" y="505"/>
                  </a:cubicBezTo>
                  <a:cubicBezTo>
                    <a:pt x="1012" y="227"/>
                    <a:pt x="786"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2"/>
            <p:cNvSpPr/>
            <p:nvPr/>
          </p:nvSpPr>
          <p:spPr>
            <a:xfrm>
              <a:off x="2495100" y="2944150"/>
              <a:ext cx="167325" cy="154950"/>
            </a:xfrm>
            <a:custGeom>
              <a:rect b="b" l="l" r="r" t="t"/>
              <a:pathLst>
                <a:path extrusionOk="0" h="6198" w="6693">
                  <a:moveTo>
                    <a:pt x="1426" y="0"/>
                  </a:moveTo>
                  <a:lnTo>
                    <a:pt x="1426" y="0"/>
                  </a:lnTo>
                  <a:cubicBezTo>
                    <a:pt x="563" y="622"/>
                    <a:pt x="0" y="1632"/>
                    <a:pt x="0" y="2776"/>
                  </a:cubicBezTo>
                  <a:cubicBezTo>
                    <a:pt x="0" y="4666"/>
                    <a:pt x="1532" y="6197"/>
                    <a:pt x="3422" y="6197"/>
                  </a:cubicBezTo>
                  <a:cubicBezTo>
                    <a:pt x="4961" y="6197"/>
                    <a:pt x="6262" y="5182"/>
                    <a:pt x="6693" y="3785"/>
                  </a:cubicBezTo>
                  <a:lnTo>
                    <a:pt x="6693" y="3785"/>
                  </a:lnTo>
                  <a:cubicBezTo>
                    <a:pt x="6188" y="4039"/>
                    <a:pt x="5652" y="4192"/>
                    <a:pt x="5088" y="4192"/>
                  </a:cubicBezTo>
                  <a:cubicBezTo>
                    <a:pt x="4634" y="4192"/>
                    <a:pt x="4162" y="4093"/>
                    <a:pt x="3674" y="3868"/>
                  </a:cubicBezTo>
                  <a:cubicBezTo>
                    <a:pt x="2150" y="3166"/>
                    <a:pt x="1397" y="1585"/>
                    <a:pt x="142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2"/>
            <p:cNvSpPr/>
            <p:nvPr/>
          </p:nvSpPr>
          <p:spPr>
            <a:xfrm>
              <a:off x="2267625" y="3184300"/>
              <a:ext cx="91350" cy="90000"/>
            </a:xfrm>
            <a:custGeom>
              <a:rect b="b" l="l" r="r" t="t"/>
              <a:pathLst>
                <a:path extrusionOk="0" h="3600" w="3654">
                  <a:moveTo>
                    <a:pt x="1224" y="1"/>
                  </a:moveTo>
                  <a:cubicBezTo>
                    <a:pt x="513" y="261"/>
                    <a:pt x="1" y="939"/>
                    <a:pt x="1" y="1741"/>
                  </a:cubicBezTo>
                  <a:cubicBezTo>
                    <a:pt x="1" y="2767"/>
                    <a:pt x="833" y="3599"/>
                    <a:pt x="1860" y="3599"/>
                  </a:cubicBezTo>
                  <a:cubicBezTo>
                    <a:pt x="2726" y="3599"/>
                    <a:pt x="3448" y="3003"/>
                    <a:pt x="3654" y="2202"/>
                  </a:cubicBezTo>
                  <a:lnTo>
                    <a:pt x="3654" y="2202"/>
                  </a:lnTo>
                  <a:cubicBezTo>
                    <a:pt x="3635" y="2203"/>
                    <a:pt x="3617" y="2203"/>
                    <a:pt x="3598" y="2203"/>
                  </a:cubicBezTo>
                  <a:cubicBezTo>
                    <a:pt x="2410" y="2203"/>
                    <a:pt x="1577" y="1183"/>
                    <a:pt x="122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2"/>
            <p:cNvSpPr/>
            <p:nvPr/>
          </p:nvSpPr>
          <p:spPr>
            <a:xfrm>
              <a:off x="1622425" y="2562400"/>
              <a:ext cx="63450" cy="77550"/>
            </a:xfrm>
            <a:custGeom>
              <a:rect b="b" l="l" r="r" t="t"/>
              <a:pathLst>
                <a:path extrusionOk="0" h="3102" w="2538">
                  <a:moveTo>
                    <a:pt x="1204" y="1"/>
                  </a:moveTo>
                  <a:cubicBezTo>
                    <a:pt x="514" y="168"/>
                    <a:pt x="1" y="785"/>
                    <a:pt x="1" y="1526"/>
                  </a:cubicBezTo>
                  <a:cubicBezTo>
                    <a:pt x="1" y="2397"/>
                    <a:pt x="705" y="3101"/>
                    <a:pt x="1576" y="3101"/>
                  </a:cubicBezTo>
                  <a:cubicBezTo>
                    <a:pt x="1940" y="3101"/>
                    <a:pt x="2271" y="2973"/>
                    <a:pt x="2538" y="2765"/>
                  </a:cubicBezTo>
                  <a:cubicBezTo>
                    <a:pt x="2477" y="2728"/>
                    <a:pt x="2417" y="2688"/>
                    <a:pt x="2356" y="2642"/>
                  </a:cubicBezTo>
                  <a:cubicBezTo>
                    <a:pt x="1562" y="2017"/>
                    <a:pt x="1240" y="998"/>
                    <a:pt x="120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2"/>
            <p:cNvSpPr/>
            <p:nvPr/>
          </p:nvSpPr>
          <p:spPr>
            <a:xfrm>
              <a:off x="2034300" y="2369950"/>
              <a:ext cx="74575" cy="68375"/>
            </a:xfrm>
            <a:custGeom>
              <a:rect b="b" l="l" r="r" t="t"/>
              <a:pathLst>
                <a:path extrusionOk="0" h="2735" w="2983">
                  <a:moveTo>
                    <a:pt x="536" y="0"/>
                  </a:moveTo>
                  <a:cubicBezTo>
                    <a:pt x="210" y="287"/>
                    <a:pt x="1" y="703"/>
                    <a:pt x="1" y="1170"/>
                  </a:cubicBezTo>
                  <a:cubicBezTo>
                    <a:pt x="1" y="2034"/>
                    <a:pt x="702" y="2734"/>
                    <a:pt x="1565" y="2734"/>
                  </a:cubicBezTo>
                  <a:cubicBezTo>
                    <a:pt x="2194" y="2734"/>
                    <a:pt x="2735" y="2359"/>
                    <a:pt x="2982" y="1823"/>
                  </a:cubicBezTo>
                  <a:cubicBezTo>
                    <a:pt x="1818" y="1779"/>
                    <a:pt x="748" y="1206"/>
                    <a:pt x="53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2"/>
            <p:cNvSpPr/>
            <p:nvPr/>
          </p:nvSpPr>
          <p:spPr>
            <a:xfrm>
              <a:off x="1779825" y="2369475"/>
              <a:ext cx="46350" cy="46325"/>
            </a:xfrm>
            <a:custGeom>
              <a:rect b="b" l="l" r="r" t="t"/>
              <a:pathLst>
                <a:path extrusionOk="0" h="1853" w="1854">
                  <a:moveTo>
                    <a:pt x="927" y="0"/>
                  </a:moveTo>
                  <a:cubicBezTo>
                    <a:pt x="415" y="0"/>
                    <a:pt x="1" y="415"/>
                    <a:pt x="1" y="926"/>
                  </a:cubicBezTo>
                  <a:cubicBezTo>
                    <a:pt x="1" y="1439"/>
                    <a:pt x="415" y="1853"/>
                    <a:pt x="927" y="1853"/>
                  </a:cubicBezTo>
                  <a:cubicBezTo>
                    <a:pt x="1438" y="1853"/>
                    <a:pt x="1853" y="1439"/>
                    <a:pt x="1853" y="926"/>
                  </a:cubicBezTo>
                  <a:cubicBezTo>
                    <a:pt x="1853" y="415"/>
                    <a:pt x="1437" y="0"/>
                    <a:pt x="9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2"/>
            <p:cNvSpPr/>
            <p:nvPr/>
          </p:nvSpPr>
          <p:spPr>
            <a:xfrm>
              <a:off x="1457900" y="2709575"/>
              <a:ext cx="53250" cy="53250"/>
            </a:xfrm>
            <a:custGeom>
              <a:rect b="b" l="l" r="r" t="t"/>
              <a:pathLst>
                <a:path extrusionOk="0" h="2130" w="2130">
                  <a:moveTo>
                    <a:pt x="1066" y="1"/>
                  </a:moveTo>
                  <a:cubicBezTo>
                    <a:pt x="478" y="1"/>
                    <a:pt x="1" y="477"/>
                    <a:pt x="1" y="1064"/>
                  </a:cubicBezTo>
                  <a:cubicBezTo>
                    <a:pt x="1" y="1653"/>
                    <a:pt x="478" y="2129"/>
                    <a:pt x="1066" y="2129"/>
                  </a:cubicBezTo>
                  <a:cubicBezTo>
                    <a:pt x="1653" y="2129"/>
                    <a:pt x="2129" y="1653"/>
                    <a:pt x="2129" y="1064"/>
                  </a:cubicBezTo>
                  <a:cubicBezTo>
                    <a:pt x="2129" y="477"/>
                    <a:pt x="1653"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2"/>
            <p:cNvSpPr/>
            <p:nvPr/>
          </p:nvSpPr>
          <p:spPr>
            <a:xfrm>
              <a:off x="2082575" y="3399150"/>
              <a:ext cx="104900" cy="104900"/>
            </a:xfrm>
            <a:custGeom>
              <a:rect b="b" l="l" r="r" t="t"/>
              <a:pathLst>
                <a:path extrusionOk="0" h="4196" w="4196">
                  <a:moveTo>
                    <a:pt x="2099" y="0"/>
                  </a:moveTo>
                  <a:cubicBezTo>
                    <a:pt x="941" y="0"/>
                    <a:pt x="1" y="941"/>
                    <a:pt x="1" y="2099"/>
                  </a:cubicBezTo>
                  <a:cubicBezTo>
                    <a:pt x="1" y="3256"/>
                    <a:pt x="941" y="4196"/>
                    <a:pt x="2099" y="4196"/>
                  </a:cubicBezTo>
                  <a:cubicBezTo>
                    <a:pt x="3257" y="4196"/>
                    <a:pt x="4196" y="3256"/>
                    <a:pt x="4196" y="2099"/>
                  </a:cubicBezTo>
                  <a:cubicBezTo>
                    <a:pt x="4196" y="938"/>
                    <a:pt x="3257" y="0"/>
                    <a:pt x="20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2"/>
            <p:cNvSpPr/>
            <p:nvPr/>
          </p:nvSpPr>
          <p:spPr>
            <a:xfrm>
              <a:off x="1567050" y="3070575"/>
              <a:ext cx="285350" cy="316375"/>
            </a:xfrm>
            <a:custGeom>
              <a:rect b="b" l="l" r="r" t="t"/>
              <a:pathLst>
                <a:path extrusionOk="0" h="12655" w="11414">
                  <a:moveTo>
                    <a:pt x="5424" y="1"/>
                  </a:moveTo>
                  <a:lnTo>
                    <a:pt x="5424" y="1"/>
                  </a:lnTo>
                  <a:cubicBezTo>
                    <a:pt x="2356" y="456"/>
                    <a:pt x="1" y="3094"/>
                    <a:pt x="1" y="6289"/>
                  </a:cubicBezTo>
                  <a:cubicBezTo>
                    <a:pt x="1" y="9803"/>
                    <a:pt x="2851" y="12654"/>
                    <a:pt x="6366" y="12654"/>
                  </a:cubicBezTo>
                  <a:cubicBezTo>
                    <a:pt x="8425" y="12654"/>
                    <a:pt x="10251" y="11673"/>
                    <a:pt x="11414" y="10157"/>
                  </a:cubicBezTo>
                  <a:lnTo>
                    <a:pt x="11414" y="10157"/>
                  </a:lnTo>
                  <a:cubicBezTo>
                    <a:pt x="11268" y="10169"/>
                    <a:pt x="11122" y="10175"/>
                    <a:pt x="10975" y="10175"/>
                  </a:cubicBezTo>
                  <a:cubicBezTo>
                    <a:pt x="9898" y="10175"/>
                    <a:pt x="8775" y="9852"/>
                    <a:pt x="7647" y="9106"/>
                  </a:cubicBezTo>
                  <a:cubicBezTo>
                    <a:pt x="4561" y="7063"/>
                    <a:pt x="4475" y="3262"/>
                    <a:pt x="542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2"/>
            <p:cNvSpPr/>
            <p:nvPr/>
          </p:nvSpPr>
          <p:spPr>
            <a:xfrm>
              <a:off x="2406775" y="2481250"/>
              <a:ext cx="122175" cy="137175"/>
            </a:xfrm>
            <a:custGeom>
              <a:rect b="b" l="l" r="r" t="t"/>
              <a:pathLst>
                <a:path extrusionOk="0" h="5487" w="4887">
                  <a:moveTo>
                    <a:pt x="1731" y="0"/>
                  </a:moveTo>
                  <a:cubicBezTo>
                    <a:pt x="713" y="437"/>
                    <a:pt x="0" y="1450"/>
                    <a:pt x="0" y="2627"/>
                  </a:cubicBezTo>
                  <a:cubicBezTo>
                    <a:pt x="0" y="4206"/>
                    <a:pt x="1281" y="5486"/>
                    <a:pt x="2860" y="5486"/>
                  </a:cubicBezTo>
                  <a:cubicBezTo>
                    <a:pt x="3651" y="5486"/>
                    <a:pt x="4367" y="5165"/>
                    <a:pt x="4886" y="4643"/>
                  </a:cubicBezTo>
                  <a:cubicBezTo>
                    <a:pt x="4699" y="4610"/>
                    <a:pt x="4509" y="4564"/>
                    <a:pt x="4315" y="4491"/>
                  </a:cubicBezTo>
                  <a:cubicBezTo>
                    <a:pt x="2645" y="3878"/>
                    <a:pt x="1424" y="1763"/>
                    <a:pt x="173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2"/>
            <p:cNvSpPr/>
            <p:nvPr/>
          </p:nvSpPr>
          <p:spPr>
            <a:xfrm>
              <a:off x="1779800" y="2370600"/>
              <a:ext cx="36200" cy="45200"/>
            </a:xfrm>
            <a:custGeom>
              <a:rect b="b" l="l" r="r" t="t"/>
              <a:pathLst>
                <a:path extrusionOk="0" h="1808" w="1448">
                  <a:moveTo>
                    <a:pt x="659" y="0"/>
                  </a:moveTo>
                  <a:cubicBezTo>
                    <a:pt x="279" y="115"/>
                    <a:pt x="0" y="464"/>
                    <a:pt x="0" y="881"/>
                  </a:cubicBezTo>
                  <a:cubicBezTo>
                    <a:pt x="0" y="1394"/>
                    <a:pt x="414" y="1808"/>
                    <a:pt x="927" y="1808"/>
                  </a:cubicBezTo>
                  <a:cubicBezTo>
                    <a:pt x="1120" y="1808"/>
                    <a:pt x="1299" y="1749"/>
                    <a:pt x="1448" y="1647"/>
                  </a:cubicBezTo>
                  <a:cubicBezTo>
                    <a:pt x="1400" y="1611"/>
                    <a:pt x="1351" y="1574"/>
                    <a:pt x="1306" y="1531"/>
                  </a:cubicBezTo>
                  <a:cubicBezTo>
                    <a:pt x="880" y="1131"/>
                    <a:pt x="725" y="560"/>
                    <a:pt x="65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2"/>
            <p:cNvSpPr/>
            <p:nvPr/>
          </p:nvSpPr>
          <p:spPr>
            <a:xfrm>
              <a:off x="1457900" y="2710950"/>
              <a:ext cx="43850" cy="51875"/>
            </a:xfrm>
            <a:custGeom>
              <a:rect b="b" l="l" r="r" t="t"/>
              <a:pathLst>
                <a:path extrusionOk="0" h="2075" w="1754">
                  <a:moveTo>
                    <a:pt x="746" y="0"/>
                  </a:moveTo>
                  <a:cubicBezTo>
                    <a:pt x="316" y="137"/>
                    <a:pt x="1" y="534"/>
                    <a:pt x="1" y="1010"/>
                  </a:cubicBezTo>
                  <a:cubicBezTo>
                    <a:pt x="1" y="1597"/>
                    <a:pt x="477" y="2074"/>
                    <a:pt x="1066" y="2074"/>
                  </a:cubicBezTo>
                  <a:cubicBezTo>
                    <a:pt x="1329" y="2074"/>
                    <a:pt x="1568" y="1975"/>
                    <a:pt x="1754" y="1816"/>
                  </a:cubicBezTo>
                  <a:cubicBezTo>
                    <a:pt x="1666" y="1763"/>
                    <a:pt x="1579" y="1703"/>
                    <a:pt x="1495" y="1632"/>
                  </a:cubicBezTo>
                  <a:cubicBezTo>
                    <a:pt x="1028" y="1231"/>
                    <a:pt x="805" y="606"/>
                    <a:pt x="74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2"/>
            <p:cNvSpPr/>
            <p:nvPr/>
          </p:nvSpPr>
          <p:spPr>
            <a:xfrm>
              <a:off x="2082625" y="3406700"/>
              <a:ext cx="94775" cy="97350"/>
            </a:xfrm>
            <a:custGeom>
              <a:rect b="b" l="l" r="r" t="t"/>
              <a:pathLst>
                <a:path extrusionOk="0" h="3894" w="3791">
                  <a:moveTo>
                    <a:pt x="1028" y="1"/>
                  </a:moveTo>
                  <a:lnTo>
                    <a:pt x="1028" y="1"/>
                  </a:lnTo>
                  <a:cubicBezTo>
                    <a:pt x="415" y="366"/>
                    <a:pt x="1" y="1029"/>
                    <a:pt x="1" y="1797"/>
                  </a:cubicBezTo>
                  <a:cubicBezTo>
                    <a:pt x="1" y="2954"/>
                    <a:pt x="940" y="3894"/>
                    <a:pt x="2098" y="3894"/>
                  </a:cubicBezTo>
                  <a:cubicBezTo>
                    <a:pt x="2796" y="3894"/>
                    <a:pt x="3410" y="3548"/>
                    <a:pt x="3791" y="3025"/>
                  </a:cubicBezTo>
                  <a:lnTo>
                    <a:pt x="3791" y="3025"/>
                  </a:lnTo>
                  <a:cubicBezTo>
                    <a:pt x="3710" y="3033"/>
                    <a:pt x="3628" y="3037"/>
                    <a:pt x="3547" y="3037"/>
                  </a:cubicBezTo>
                  <a:cubicBezTo>
                    <a:pt x="2942" y="3037"/>
                    <a:pt x="2341" y="2823"/>
                    <a:pt x="1800" y="2303"/>
                  </a:cubicBezTo>
                  <a:cubicBezTo>
                    <a:pt x="1119" y="1645"/>
                    <a:pt x="887" y="797"/>
                    <a:pt x="102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2"/>
            <p:cNvSpPr/>
            <p:nvPr/>
          </p:nvSpPr>
          <p:spPr>
            <a:xfrm>
              <a:off x="1736775" y="3096250"/>
              <a:ext cx="87425" cy="50575"/>
            </a:xfrm>
            <a:custGeom>
              <a:rect b="b" l="l" r="r" t="t"/>
              <a:pathLst>
                <a:path extrusionOk="0" h="2023" w="3497">
                  <a:moveTo>
                    <a:pt x="774" y="0"/>
                  </a:moveTo>
                  <a:cubicBezTo>
                    <a:pt x="197" y="0"/>
                    <a:pt x="0" y="935"/>
                    <a:pt x="643" y="1120"/>
                  </a:cubicBezTo>
                  <a:cubicBezTo>
                    <a:pt x="1277" y="1304"/>
                    <a:pt x="1855" y="1572"/>
                    <a:pt x="2411" y="1930"/>
                  </a:cubicBezTo>
                  <a:cubicBezTo>
                    <a:pt x="2511" y="1994"/>
                    <a:pt x="2611" y="2023"/>
                    <a:pt x="2704" y="2023"/>
                  </a:cubicBezTo>
                  <a:cubicBezTo>
                    <a:pt x="3182" y="2023"/>
                    <a:pt x="3497" y="1280"/>
                    <a:pt x="2984" y="949"/>
                  </a:cubicBezTo>
                  <a:cubicBezTo>
                    <a:pt x="2353" y="541"/>
                    <a:pt x="1667" y="232"/>
                    <a:pt x="944" y="25"/>
                  </a:cubicBezTo>
                  <a:cubicBezTo>
                    <a:pt x="885" y="8"/>
                    <a:pt x="828" y="0"/>
                    <a:pt x="774"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2"/>
            <p:cNvSpPr/>
            <p:nvPr/>
          </p:nvSpPr>
          <p:spPr>
            <a:xfrm>
              <a:off x="1797375" y="3146250"/>
              <a:ext cx="65225" cy="147175"/>
            </a:xfrm>
            <a:custGeom>
              <a:rect b="b" l="l" r="r" t="t"/>
              <a:pathLst>
                <a:path extrusionOk="0" h="5887" w="2609">
                  <a:moveTo>
                    <a:pt x="1288" y="0"/>
                  </a:moveTo>
                  <a:cubicBezTo>
                    <a:pt x="913" y="0"/>
                    <a:pt x="518" y="412"/>
                    <a:pt x="745" y="861"/>
                  </a:cubicBezTo>
                  <a:cubicBezTo>
                    <a:pt x="1457" y="2265"/>
                    <a:pt x="1253" y="3833"/>
                    <a:pt x="312" y="5073"/>
                  </a:cubicBezTo>
                  <a:cubicBezTo>
                    <a:pt x="0" y="5483"/>
                    <a:pt x="399" y="5887"/>
                    <a:pt x="814" y="5887"/>
                  </a:cubicBezTo>
                  <a:cubicBezTo>
                    <a:pt x="988" y="5887"/>
                    <a:pt x="1164" y="5816"/>
                    <a:pt x="1293" y="5646"/>
                  </a:cubicBezTo>
                  <a:cubicBezTo>
                    <a:pt x="2482" y="4083"/>
                    <a:pt x="2608" y="2025"/>
                    <a:pt x="1726" y="288"/>
                  </a:cubicBezTo>
                  <a:cubicBezTo>
                    <a:pt x="1623" y="84"/>
                    <a:pt x="1458" y="0"/>
                    <a:pt x="1288"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2"/>
            <p:cNvSpPr/>
            <p:nvPr/>
          </p:nvSpPr>
          <p:spPr>
            <a:xfrm>
              <a:off x="1800825" y="2372900"/>
              <a:ext cx="20775" cy="23325"/>
            </a:xfrm>
            <a:custGeom>
              <a:rect b="b" l="l" r="r" t="t"/>
              <a:pathLst>
                <a:path extrusionOk="0" h="933" w="831">
                  <a:moveTo>
                    <a:pt x="241" y="0"/>
                  </a:moveTo>
                  <a:cubicBezTo>
                    <a:pt x="60" y="0"/>
                    <a:pt x="0" y="304"/>
                    <a:pt x="205" y="378"/>
                  </a:cubicBezTo>
                  <a:cubicBezTo>
                    <a:pt x="370" y="437"/>
                    <a:pt x="434" y="586"/>
                    <a:pt x="418" y="751"/>
                  </a:cubicBezTo>
                  <a:cubicBezTo>
                    <a:pt x="406" y="872"/>
                    <a:pt x="494" y="932"/>
                    <a:pt x="589" y="932"/>
                  </a:cubicBezTo>
                  <a:cubicBezTo>
                    <a:pt x="684" y="932"/>
                    <a:pt x="785" y="872"/>
                    <a:pt x="798" y="751"/>
                  </a:cubicBezTo>
                  <a:cubicBezTo>
                    <a:pt x="831" y="409"/>
                    <a:pt x="621" y="125"/>
                    <a:pt x="306" y="12"/>
                  </a:cubicBezTo>
                  <a:cubicBezTo>
                    <a:pt x="283" y="4"/>
                    <a:pt x="261" y="0"/>
                    <a:pt x="2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2"/>
            <p:cNvSpPr/>
            <p:nvPr/>
          </p:nvSpPr>
          <p:spPr>
            <a:xfrm>
              <a:off x="1483050" y="2714725"/>
              <a:ext cx="21700" cy="28100"/>
            </a:xfrm>
            <a:custGeom>
              <a:rect b="b" l="l" r="r" t="t"/>
              <a:pathLst>
                <a:path extrusionOk="0" h="1124" w="868">
                  <a:moveTo>
                    <a:pt x="271" y="1"/>
                  </a:moveTo>
                  <a:cubicBezTo>
                    <a:pt x="72" y="1"/>
                    <a:pt x="1" y="318"/>
                    <a:pt x="220" y="372"/>
                  </a:cubicBezTo>
                  <a:cubicBezTo>
                    <a:pt x="482" y="436"/>
                    <a:pt x="466" y="729"/>
                    <a:pt x="437" y="943"/>
                  </a:cubicBezTo>
                  <a:cubicBezTo>
                    <a:pt x="422" y="1063"/>
                    <a:pt x="509" y="1123"/>
                    <a:pt x="603" y="1123"/>
                  </a:cubicBezTo>
                  <a:cubicBezTo>
                    <a:pt x="698" y="1123"/>
                    <a:pt x="801" y="1063"/>
                    <a:pt x="816" y="943"/>
                  </a:cubicBezTo>
                  <a:cubicBezTo>
                    <a:pt x="868" y="551"/>
                    <a:pt x="752" y="112"/>
                    <a:pt x="321" y="7"/>
                  </a:cubicBezTo>
                  <a:cubicBezTo>
                    <a:pt x="304" y="3"/>
                    <a:pt x="287" y="1"/>
                    <a:pt x="2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2"/>
            <p:cNvSpPr/>
            <p:nvPr/>
          </p:nvSpPr>
          <p:spPr>
            <a:xfrm>
              <a:off x="2468075" y="2488325"/>
              <a:ext cx="67525" cy="80250"/>
            </a:xfrm>
            <a:custGeom>
              <a:rect b="b" l="l" r="r" t="t"/>
              <a:pathLst>
                <a:path extrusionOk="0" h="3210" w="2701">
                  <a:moveTo>
                    <a:pt x="506" y="1"/>
                  </a:moveTo>
                  <a:cubicBezTo>
                    <a:pt x="128" y="1"/>
                    <a:pt x="0" y="619"/>
                    <a:pt x="424" y="750"/>
                  </a:cubicBezTo>
                  <a:cubicBezTo>
                    <a:pt x="890" y="893"/>
                    <a:pt x="1367" y="1042"/>
                    <a:pt x="1635" y="1485"/>
                  </a:cubicBezTo>
                  <a:cubicBezTo>
                    <a:pt x="1884" y="1897"/>
                    <a:pt x="1925" y="2379"/>
                    <a:pt x="1877" y="2847"/>
                  </a:cubicBezTo>
                  <a:cubicBezTo>
                    <a:pt x="1852" y="3089"/>
                    <a:pt x="2028" y="3209"/>
                    <a:pt x="2216" y="3209"/>
                  </a:cubicBezTo>
                  <a:cubicBezTo>
                    <a:pt x="2406" y="3209"/>
                    <a:pt x="2609" y="3088"/>
                    <a:pt x="2634" y="2847"/>
                  </a:cubicBezTo>
                  <a:cubicBezTo>
                    <a:pt x="2700" y="2199"/>
                    <a:pt x="2581" y="1513"/>
                    <a:pt x="2204" y="971"/>
                  </a:cubicBezTo>
                  <a:cubicBezTo>
                    <a:pt x="1825" y="430"/>
                    <a:pt x="1231" y="205"/>
                    <a:pt x="624" y="19"/>
                  </a:cubicBezTo>
                  <a:cubicBezTo>
                    <a:pt x="583" y="6"/>
                    <a:pt x="543" y="1"/>
                    <a:pt x="5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2"/>
            <p:cNvSpPr/>
            <p:nvPr/>
          </p:nvSpPr>
          <p:spPr>
            <a:xfrm>
              <a:off x="2119400" y="3407250"/>
              <a:ext cx="58425" cy="55750"/>
            </a:xfrm>
            <a:custGeom>
              <a:rect b="b" l="l" r="r" t="t"/>
              <a:pathLst>
                <a:path extrusionOk="0" h="2230" w="2337">
                  <a:moveTo>
                    <a:pt x="350" y="0"/>
                  </a:moveTo>
                  <a:cubicBezTo>
                    <a:pt x="332" y="0"/>
                    <a:pt x="313" y="1"/>
                    <a:pt x="295" y="1"/>
                  </a:cubicBezTo>
                  <a:cubicBezTo>
                    <a:pt x="4" y="9"/>
                    <a:pt x="1" y="456"/>
                    <a:pt x="287" y="456"/>
                  </a:cubicBezTo>
                  <a:cubicBezTo>
                    <a:pt x="290" y="456"/>
                    <a:pt x="292" y="456"/>
                    <a:pt x="295" y="456"/>
                  </a:cubicBezTo>
                  <a:cubicBezTo>
                    <a:pt x="310" y="455"/>
                    <a:pt x="325" y="455"/>
                    <a:pt x="341" y="455"/>
                  </a:cubicBezTo>
                  <a:cubicBezTo>
                    <a:pt x="1204" y="455"/>
                    <a:pt x="1857" y="1136"/>
                    <a:pt x="1758" y="2013"/>
                  </a:cubicBezTo>
                  <a:cubicBezTo>
                    <a:pt x="1742" y="2158"/>
                    <a:pt x="1847" y="2230"/>
                    <a:pt x="1961" y="2230"/>
                  </a:cubicBezTo>
                  <a:cubicBezTo>
                    <a:pt x="2074" y="2230"/>
                    <a:pt x="2196" y="2157"/>
                    <a:pt x="2213" y="2013"/>
                  </a:cubicBezTo>
                  <a:cubicBezTo>
                    <a:pt x="2337" y="896"/>
                    <a:pt x="1439" y="0"/>
                    <a:pt x="350"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2"/>
            <p:cNvSpPr/>
            <p:nvPr/>
          </p:nvSpPr>
          <p:spPr>
            <a:xfrm>
              <a:off x="2008900" y="2678000"/>
              <a:ext cx="92575" cy="26100"/>
            </a:xfrm>
            <a:custGeom>
              <a:rect b="b" l="l" r="r" t="t"/>
              <a:pathLst>
                <a:path extrusionOk="0" h="1044" w="3703">
                  <a:moveTo>
                    <a:pt x="2076" y="0"/>
                  </a:moveTo>
                  <a:cubicBezTo>
                    <a:pt x="1567" y="0"/>
                    <a:pt x="1058" y="76"/>
                    <a:pt x="546" y="159"/>
                  </a:cubicBezTo>
                  <a:cubicBezTo>
                    <a:pt x="0" y="249"/>
                    <a:pt x="193" y="1043"/>
                    <a:pt x="705" y="1043"/>
                  </a:cubicBezTo>
                  <a:cubicBezTo>
                    <a:pt x="732" y="1043"/>
                    <a:pt x="760" y="1041"/>
                    <a:pt x="789" y="1037"/>
                  </a:cubicBezTo>
                  <a:cubicBezTo>
                    <a:pt x="1210" y="968"/>
                    <a:pt x="1629" y="905"/>
                    <a:pt x="2048" y="905"/>
                  </a:cubicBezTo>
                  <a:cubicBezTo>
                    <a:pt x="2347" y="905"/>
                    <a:pt x="2647" y="937"/>
                    <a:pt x="2945" y="1023"/>
                  </a:cubicBezTo>
                  <a:cubicBezTo>
                    <a:pt x="2993" y="1036"/>
                    <a:pt x="3038" y="1042"/>
                    <a:pt x="3080" y="1042"/>
                  </a:cubicBezTo>
                  <a:cubicBezTo>
                    <a:pt x="3543" y="1042"/>
                    <a:pt x="3702" y="294"/>
                    <a:pt x="3187" y="147"/>
                  </a:cubicBezTo>
                  <a:cubicBezTo>
                    <a:pt x="2817" y="40"/>
                    <a:pt x="2447" y="0"/>
                    <a:pt x="2076"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2"/>
            <p:cNvSpPr/>
            <p:nvPr/>
          </p:nvSpPr>
          <p:spPr>
            <a:xfrm>
              <a:off x="2099550" y="2698200"/>
              <a:ext cx="67800" cy="116100"/>
            </a:xfrm>
            <a:custGeom>
              <a:rect b="b" l="l" r="r" t="t"/>
              <a:pathLst>
                <a:path extrusionOk="0" h="4644" w="2712">
                  <a:moveTo>
                    <a:pt x="689" y="0"/>
                  </a:moveTo>
                  <a:cubicBezTo>
                    <a:pt x="323" y="0"/>
                    <a:pt x="1" y="459"/>
                    <a:pt x="348" y="761"/>
                  </a:cubicBezTo>
                  <a:cubicBezTo>
                    <a:pt x="1305" y="1597"/>
                    <a:pt x="1781" y="2809"/>
                    <a:pt x="1560" y="4073"/>
                  </a:cubicBezTo>
                  <a:cubicBezTo>
                    <a:pt x="1500" y="4418"/>
                    <a:pt x="1793" y="4643"/>
                    <a:pt x="2058" y="4643"/>
                  </a:cubicBezTo>
                  <a:cubicBezTo>
                    <a:pt x="2233" y="4643"/>
                    <a:pt x="2396" y="4544"/>
                    <a:pt x="2436" y="4315"/>
                  </a:cubicBezTo>
                  <a:cubicBezTo>
                    <a:pt x="2712" y="2741"/>
                    <a:pt x="2202" y="1175"/>
                    <a:pt x="989" y="118"/>
                  </a:cubicBezTo>
                  <a:cubicBezTo>
                    <a:pt x="894" y="35"/>
                    <a:pt x="790" y="0"/>
                    <a:pt x="689"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2"/>
            <p:cNvSpPr/>
            <p:nvPr/>
          </p:nvSpPr>
          <p:spPr>
            <a:xfrm>
              <a:off x="2053925" y="2367700"/>
              <a:ext cx="33450" cy="13200"/>
            </a:xfrm>
            <a:custGeom>
              <a:rect b="b" l="l" r="r" t="t"/>
              <a:pathLst>
                <a:path extrusionOk="0" h="528" w="1338">
                  <a:moveTo>
                    <a:pt x="587" y="1"/>
                  </a:moveTo>
                  <a:cubicBezTo>
                    <a:pt x="459" y="1"/>
                    <a:pt x="329" y="24"/>
                    <a:pt x="202" y="73"/>
                  </a:cubicBezTo>
                  <a:cubicBezTo>
                    <a:pt x="0" y="150"/>
                    <a:pt x="58" y="451"/>
                    <a:pt x="235" y="451"/>
                  </a:cubicBezTo>
                  <a:cubicBezTo>
                    <a:pt x="256" y="451"/>
                    <a:pt x="279" y="447"/>
                    <a:pt x="303" y="438"/>
                  </a:cubicBezTo>
                  <a:cubicBezTo>
                    <a:pt x="401" y="400"/>
                    <a:pt x="495" y="381"/>
                    <a:pt x="588" y="381"/>
                  </a:cubicBezTo>
                  <a:cubicBezTo>
                    <a:pt x="720" y="381"/>
                    <a:pt x="847" y="419"/>
                    <a:pt x="973" y="498"/>
                  </a:cubicBezTo>
                  <a:cubicBezTo>
                    <a:pt x="1006" y="518"/>
                    <a:pt x="1039" y="527"/>
                    <a:pt x="1069" y="527"/>
                  </a:cubicBezTo>
                  <a:cubicBezTo>
                    <a:pt x="1231" y="527"/>
                    <a:pt x="1338" y="279"/>
                    <a:pt x="1165" y="171"/>
                  </a:cubicBezTo>
                  <a:cubicBezTo>
                    <a:pt x="985" y="59"/>
                    <a:pt x="787" y="1"/>
                    <a:pt x="587" y="1"/>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2"/>
            <p:cNvSpPr/>
            <p:nvPr/>
          </p:nvSpPr>
          <p:spPr>
            <a:xfrm>
              <a:off x="2086050" y="2379800"/>
              <a:ext cx="16425" cy="22175"/>
            </a:xfrm>
            <a:custGeom>
              <a:rect b="b" l="l" r="r" t="t"/>
              <a:pathLst>
                <a:path extrusionOk="0" h="887" w="657">
                  <a:moveTo>
                    <a:pt x="263" y="1"/>
                  </a:moveTo>
                  <a:cubicBezTo>
                    <a:pt x="127" y="1"/>
                    <a:pt x="1" y="191"/>
                    <a:pt x="119" y="332"/>
                  </a:cubicBezTo>
                  <a:cubicBezTo>
                    <a:pt x="212" y="444"/>
                    <a:pt x="258" y="561"/>
                    <a:pt x="268" y="704"/>
                  </a:cubicBezTo>
                  <a:cubicBezTo>
                    <a:pt x="277" y="825"/>
                    <a:pt x="376" y="886"/>
                    <a:pt x="471" y="886"/>
                  </a:cubicBezTo>
                  <a:cubicBezTo>
                    <a:pt x="566" y="886"/>
                    <a:pt x="656" y="826"/>
                    <a:pt x="647" y="704"/>
                  </a:cubicBezTo>
                  <a:cubicBezTo>
                    <a:pt x="628" y="455"/>
                    <a:pt x="547" y="256"/>
                    <a:pt x="387" y="64"/>
                  </a:cubicBezTo>
                  <a:cubicBezTo>
                    <a:pt x="350" y="19"/>
                    <a:pt x="306"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2"/>
            <p:cNvSpPr/>
            <p:nvPr/>
          </p:nvSpPr>
          <p:spPr>
            <a:xfrm>
              <a:off x="1663100" y="2568750"/>
              <a:ext cx="29200" cy="41600"/>
            </a:xfrm>
            <a:custGeom>
              <a:rect b="b" l="l" r="r" t="t"/>
              <a:pathLst>
                <a:path extrusionOk="0" h="1664" w="1168">
                  <a:moveTo>
                    <a:pt x="301" y="1"/>
                  </a:moveTo>
                  <a:cubicBezTo>
                    <a:pt x="85" y="1"/>
                    <a:pt x="0" y="337"/>
                    <a:pt x="231" y="368"/>
                  </a:cubicBezTo>
                  <a:cubicBezTo>
                    <a:pt x="766" y="445"/>
                    <a:pt x="783" y="1059"/>
                    <a:pt x="787" y="1480"/>
                  </a:cubicBezTo>
                  <a:cubicBezTo>
                    <a:pt x="788" y="1602"/>
                    <a:pt x="883" y="1664"/>
                    <a:pt x="978" y="1664"/>
                  </a:cubicBezTo>
                  <a:cubicBezTo>
                    <a:pt x="1073" y="1664"/>
                    <a:pt x="1167" y="1602"/>
                    <a:pt x="1167" y="1480"/>
                  </a:cubicBezTo>
                  <a:cubicBezTo>
                    <a:pt x="1162" y="894"/>
                    <a:pt x="1046" y="105"/>
                    <a:pt x="333" y="3"/>
                  </a:cubicBezTo>
                  <a:cubicBezTo>
                    <a:pt x="322" y="1"/>
                    <a:pt x="312"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2"/>
            <p:cNvSpPr/>
            <p:nvPr/>
          </p:nvSpPr>
          <p:spPr>
            <a:xfrm>
              <a:off x="2312950" y="3191050"/>
              <a:ext cx="34950" cy="25275"/>
            </a:xfrm>
            <a:custGeom>
              <a:rect b="b" l="l" r="r" t="t"/>
              <a:pathLst>
                <a:path extrusionOk="0" h="1011" w="1398">
                  <a:moveTo>
                    <a:pt x="263" y="1"/>
                  </a:moveTo>
                  <a:cubicBezTo>
                    <a:pt x="257" y="1"/>
                    <a:pt x="251" y="1"/>
                    <a:pt x="245" y="1"/>
                  </a:cubicBezTo>
                  <a:cubicBezTo>
                    <a:pt x="1" y="2"/>
                    <a:pt x="1" y="378"/>
                    <a:pt x="243" y="378"/>
                  </a:cubicBezTo>
                  <a:cubicBezTo>
                    <a:pt x="244" y="378"/>
                    <a:pt x="245" y="378"/>
                    <a:pt x="245" y="378"/>
                  </a:cubicBezTo>
                  <a:cubicBezTo>
                    <a:pt x="249" y="378"/>
                    <a:pt x="252" y="378"/>
                    <a:pt x="256" y="378"/>
                  </a:cubicBezTo>
                  <a:cubicBezTo>
                    <a:pt x="581" y="378"/>
                    <a:pt x="873" y="570"/>
                    <a:pt x="982" y="881"/>
                  </a:cubicBezTo>
                  <a:cubicBezTo>
                    <a:pt x="1014" y="971"/>
                    <a:pt x="1091" y="1010"/>
                    <a:pt x="1167" y="1010"/>
                  </a:cubicBezTo>
                  <a:cubicBezTo>
                    <a:pt x="1283" y="1010"/>
                    <a:pt x="1398" y="920"/>
                    <a:pt x="1349" y="781"/>
                  </a:cubicBezTo>
                  <a:cubicBezTo>
                    <a:pt x="1182" y="313"/>
                    <a:pt x="761" y="1"/>
                    <a:pt x="263" y="1"/>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2"/>
            <p:cNvSpPr/>
            <p:nvPr/>
          </p:nvSpPr>
          <p:spPr>
            <a:xfrm>
              <a:off x="2543825" y="2945725"/>
              <a:ext cx="60050" cy="24450"/>
            </a:xfrm>
            <a:custGeom>
              <a:rect b="b" l="l" r="r" t="t"/>
              <a:pathLst>
                <a:path extrusionOk="0" h="978" w="2402">
                  <a:moveTo>
                    <a:pt x="1440" y="0"/>
                  </a:moveTo>
                  <a:cubicBezTo>
                    <a:pt x="1017" y="0"/>
                    <a:pt x="600" y="134"/>
                    <a:pt x="254" y="396"/>
                  </a:cubicBezTo>
                  <a:cubicBezTo>
                    <a:pt x="1" y="587"/>
                    <a:pt x="161" y="978"/>
                    <a:pt x="399" y="978"/>
                  </a:cubicBezTo>
                  <a:cubicBezTo>
                    <a:pt x="450" y="978"/>
                    <a:pt x="505" y="960"/>
                    <a:pt x="560" y="918"/>
                  </a:cubicBezTo>
                  <a:cubicBezTo>
                    <a:pt x="830" y="714"/>
                    <a:pt x="1127" y="608"/>
                    <a:pt x="1439" y="608"/>
                  </a:cubicBezTo>
                  <a:cubicBezTo>
                    <a:pt x="1591" y="608"/>
                    <a:pt x="1747" y="633"/>
                    <a:pt x="1904" y="685"/>
                  </a:cubicBezTo>
                  <a:cubicBezTo>
                    <a:pt x="1939" y="696"/>
                    <a:pt x="1971" y="701"/>
                    <a:pt x="2002" y="701"/>
                  </a:cubicBezTo>
                  <a:cubicBezTo>
                    <a:pt x="2300" y="701"/>
                    <a:pt x="2401" y="209"/>
                    <a:pt x="2065" y="100"/>
                  </a:cubicBezTo>
                  <a:cubicBezTo>
                    <a:pt x="1861" y="33"/>
                    <a:pt x="1650" y="0"/>
                    <a:pt x="1440"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2"/>
            <p:cNvSpPr/>
            <p:nvPr/>
          </p:nvSpPr>
          <p:spPr>
            <a:xfrm>
              <a:off x="2604925" y="2955925"/>
              <a:ext cx="49550" cy="63925"/>
            </a:xfrm>
            <a:custGeom>
              <a:rect b="b" l="l" r="r" t="t"/>
              <a:pathLst>
                <a:path extrusionOk="0" h="2557" w="1982">
                  <a:moveTo>
                    <a:pt x="378" y="1"/>
                  </a:moveTo>
                  <a:cubicBezTo>
                    <a:pt x="1" y="1"/>
                    <a:pt x="5" y="593"/>
                    <a:pt x="391" y="609"/>
                  </a:cubicBezTo>
                  <a:cubicBezTo>
                    <a:pt x="639" y="620"/>
                    <a:pt x="951" y="1170"/>
                    <a:pt x="1069" y="1359"/>
                  </a:cubicBezTo>
                  <a:cubicBezTo>
                    <a:pt x="1246" y="1640"/>
                    <a:pt x="1365" y="1929"/>
                    <a:pt x="1372" y="2263"/>
                  </a:cubicBezTo>
                  <a:cubicBezTo>
                    <a:pt x="1375" y="2459"/>
                    <a:pt x="1529" y="2556"/>
                    <a:pt x="1681" y="2556"/>
                  </a:cubicBezTo>
                  <a:cubicBezTo>
                    <a:pt x="1832" y="2556"/>
                    <a:pt x="1982" y="2459"/>
                    <a:pt x="1978" y="2263"/>
                  </a:cubicBezTo>
                  <a:cubicBezTo>
                    <a:pt x="1968" y="1732"/>
                    <a:pt x="1755" y="1265"/>
                    <a:pt x="1447" y="839"/>
                  </a:cubicBezTo>
                  <a:cubicBezTo>
                    <a:pt x="1176" y="466"/>
                    <a:pt x="892" y="21"/>
                    <a:pt x="391" y="1"/>
                  </a:cubicBezTo>
                  <a:cubicBezTo>
                    <a:pt x="387" y="1"/>
                    <a:pt x="382"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2"/>
            <p:cNvSpPr/>
            <p:nvPr/>
          </p:nvSpPr>
          <p:spPr>
            <a:xfrm>
              <a:off x="1741213" y="3096250"/>
              <a:ext cx="87425" cy="50575"/>
            </a:xfrm>
            <a:custGeom>
              <a:rect b="b" l="l" r="r" t="t"/>
              <a:pathLst>
                <a:path extrusionOk="0" h="2023" w="3497">
                  <a:moveTo>
                    <a:pt x="774" y="0"/>
                  </a:moveTo>
                  <a:cubicBezTo>
                    <a:pt x="197" y="0"/>
                    <a:pt x="0" y="935"/>
                    <a:pt x="643" y="1120"/>
                  </a:cubicBezTo>
                  <a:cubicBezTo>
                    <a:pt x="1277" y="1304"/>
                    <a:pt x="1855" y="1572"/>
                    <a:pt x="2411" y="1930"/>
                  </a:cubicBezTo>
                  <a:cubicBezTo>
                    <a:pt x="2511" y="1994"/>
                    <a:pt x="2611" y="2023"/>
                    <a:pt x="2704" y="2023"/>
                  </a:cubicBezTo>
                  <a:cubicBezTo>
                    <a:pt x="3182" y="2023"/>
                    <a:pt x="3497" y="1280"/>
                    <a:pt x="2984" y="949"/>
                  </a:cubicBezTo>
                  <a:cubicBezTo>
                    <a:pt x="2353" y="541"/>
                    <a:pt x="1667" y="232"/>
                    <a:pt x="944" y="25"/>
                  </a:cubicBezTo>
                  <a:cubicBezTo>
                    <a:pt x="885" y="8"/>
                    <a:pt x="828" y="0"/>
                    <a:pt x="7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2"/>
            <p:cNvSpPr/>
            <p:nvPr/>
          </p:nvSpPr>
          <p:spPr>
            <a:xfrm>
              <a:off x="1801813" y="3146250"/>
              <a:ext cx="65225" cy="147175"/>
            </a:xfrm>
            <a:custGeom>
              <a:rect b="b" l="l" r="r" t="t"/>
              <a:pathLst>
                <a:path extrusionOk="0" h="5887" w="2609">
                  <a:moveTo>
                    <a:pt x="1288" y="0"/>
                  </a:moveTo>
                  <a:cubicBezTo>
                    <a:pt x="913" y="0"/>
                    <a:pt x="518" y="412"/>
                    <a:pt x="745" y="861"/>
                  </a:cubicBezTo>
                  <a:cubicBezTo>
                    <a:pt x="1457" y="2265"/>
                    <a:pt x="1253" y="3833"/>
                    <a:pt x="312" y="5073"/>
                  </a:cubicBezTo>
                  <a:cubicBezTo>
                    <a:pt x="0" y="5483"/>
                    <a:pt x="399" y="5887"/>
                    <a:pt x="814" y="5887"/>
                  </a:cubicBezTo>
                  <a:cubicBezTo>
                    <a:pt x="988" y="5887"/>
                    <a:pt x="1164" y="5816"/>
                    <a:pt x="1293" y="5646"/>
                  </a:cubicBezTo>
                  <a:cubicBezTo>
                    <a:pt x="2482" y="4083"/>
                    <a:pt x="2608" y="2025"/>
                    <a:pt x="1726" y="288"/>
                  </a:cubicBezTo>
                  <a:cubicBezTo>
                    <a:pt x="1623" y="84"/>
                    <a:pt x="1458"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2"/>
            <p:cNvSpPr/>
            <p:nvPr/>
          </p:nvSpPr>
          <p:spPr>
            <a:xfrm>
              <a:off x="2123838" y="3407250"/>
              <a:ext cx="58425" cy="55750"/>
            </a:xfrm>
            <a:custGeom>
              <a:rect b="b" l="l" r="r" t="t"/>
              <a:pathLst>
                <a:path extrusionOk="0" h="2230" w="2337">
                  <a:moveTo>
                    <a:pt x="350" y="0"/>
                  </a:moveTo>
                  <a:cubicBezTo>
                    <a:pt x="332" y="0"/>
                    <a:pt x="313" y="1"/>
                    <a:pt x="295" y="1"/>
                  </a:cubicBezTo>
                  <a:cubicBezTo>
                    <a:pt x="4" y="9"/>
                    <a:pt x="1" y="456"/>
                    <a:pt x="287" y="456"/>
                  </a:cubicBezTo>
                  <a:cubicBezTo>
                    <a:pt x="290" y="456"/>
                    <a:pt x="292" y="456"/>
                    <a:pt x="295" y="456"/>
                  </a:cubicBezTo>
                  <a:cubicBezTo>
                    <a:pt x="310" y="455"/>
                    <a:pt x="325" y="455"/>
                    <a:pt x="341" y="455"/>
                  </a:cubicBezTo>
                  <a:cubicBezTo>
                    <a:pt x="1204" y="455"/>
                    <a:pt x="1857" y="1136"/>
                    <a:pt x="1758" y="2013"/>
                  </a:cubicBezTo>
                  <a:cubicBezTo>
                    <a:pt x="1742" y="2158"/>
                    <a:pt x="1847" y="2230"/>
                    <a:pt x="1961" y="2230"/>
                  </a:cubicBezTo>
                  <a:cubicBezTo>
                    <a:pt x="2074" y="2230"/>
                    <a:pt x="2196" y="2157"/>
                    <a:pt x="2213" y="2013"/>
                  </a:cubicBezTo>
                  <a:cubicBezTo>
                    <a:pt x="2337" y="896"/>
                    <a:pt x="1439" y="0"/>
                    <a:pt x="3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2"/>
            <p:cNvSpPr/>
            <p:nvPr/>
          </p:nvSpPr>
          <p:spPr>
            <a:xfrm>
              <a:off x="2013338" y="2678000"/>
              <a:ext cx="92575" cy="26100"/>
            </a:xfrm>
            <a:custGeom>
              <a:rect b="b" l="l" r="r" t="t"/>
              <a:pathLst>
                <a:path extrusionOk="0" h="1044" w="3703">
                  <a:moveTo>
                    <a:pt x="2076" y="0"/>
                  </a:moveTo>
                  <a:cubicBezTo>
                    <a:pt x="1567" y="0"/>
                    <a:pt x="1058" y="76"/>
                    <a:pt x="546" y="159"/>
                  </a:cubicBezTo>
                  <a:cubicBezTo>
                    <a:pt x="0" y="249"/>
                    <a:pt x="193" y="1043"/>
                    <a:pt x="705" y="1043"/>
                  </a:cubicBezTo>
                  <a:cubicBezTo>
                    <a:pt x="732" y="1043"/>
                    <a:pt x="760" y="1041"/>
                    <a:pt x="789" y="1037"/>
                  </a:cubicBezTo>
                  <a:cubicBezTo>
                    <a:pt x="1210" y="968"/>
                    <a:pt x="1629" y="905"/>
                    <a:pt x="2048" y="905"/>
                  </a:cubicBezTo>
                  <a:cubicBezTo>
                    <a:pt x="2347" y="905"/>
                    <a:pt x="2647" y="937"/>
                    <a:pt x="2945" y="1023"/>
                  </a:cubicBezTo>
                  <a:cubicBezTo>
                    <a:pt x="2993" y="1036"/>
                    <a:pt x="3038" y="1042"/>
                    <a:pt x="3080" y="1042"/>
                  </a:cubicBezTo>
                  <a:cubicBezTo>
                    <a:pt x="3543" y="1042"/>
                    <a:pt x="3702" y="294"/>
                    <a:pt x="3187" y="147"/>
                  </a:cubicBezTo>
                  <a:cubicBezTo>
                    <a:pt x="2817" y="40"/>
                    <a:pt x="2447"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2"/>
            <p:cNvSpPr/>
            <p:nvPr/>
          </p:nvSpPr>
          <p:spPr>
            <a:xfrm>
              <a:off x="2103988" y="2698200"/>
              <a:ext cx="67800" cy="116100"/>
            </a:xfrm>
            <a:custGeom>
              <a:rect b="b" l="l" r="r" t="t"/>
              <a:pathLst>
                <a:path extrusionOk="0" h="4644" w="2712">
                  <a:moveTo>
                    <a:pt x="689" y="0"/>
                  </a:moveTo>
                  <a:cubicBezTo>
                    <a:pt x="323" y="0"/>
                    <a:pt x="1" y="459"/>
                    <a:pt x="348" y="761"/>
                  </a:cubicBezTo>
                  <a:cubicBezTo>
                    <a:pt x="1305" y="1597"/>
                    <a:pt x="1781" y="2809"/>
                    <a:pt x="1560" y="4073"/>
                  </a:cubicBezTo>
                  <a:cubicBezTo>
                    <a:pt x="1500" y="4418"/>
                    <a:pt x="1793" y="4643"/>
                    <a:pt x="2058" y="4643"/>
                  </a:cubicBezTo>
                  <a:cubicBezTo>
                    <a:pt x="2233" y="4643"/>
                    <a:pt x="2396" y="4544"/>
                    <a:pt x="2436" y="4315"/>
                  </a:cubicBezTo>
                  <a:cubicBezTo>
                    <a:pt x="2712" y="2741"/>
                    <a:pt x="2202" y="1175"/>
                    <a:pt x="989" y="118"/>
                  </a:cubicBezTo>
                  <a:cubicBezTo>
                    <a:pt x="894" y="35"/>
                    <a:pt x="790" y="0"/>
                    <a:pt x="6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2"/>
            <p:cNvSpPr/>
            <p:nvPr/>
          </p:nvSpPr>
          <p:spPr>
            <a:xfrm>
              <a:off x="2317388" y="3191050"/>
              <a:ext cx="34950" cy="25275"/>
            </a:xfrm>
            <a:custGeom>
              <a:rect b="b" l="l" r="r" t="t"/>
              <a:pathLst>
                <a:path extrusionOk="0" h="1011" w="1398">
                  <a:moveTo>
                    <a:pt x="263" y="1"/>
                  </a:moveTo>
                  <a:cubicBezTo>
                    <a:pt x="257" y="1"/>
                    <a:pt x="251" y="1"/>
                    <a:pt x="245" y="1"/>
                  </a:cubicBezTo>
                  <a:cubicBezTo>
                    <a:pt x="1" y="2"/>
                    <a:pt x="1" y="378"/>
                    <a:pt x="243" y="378"/>
                  </a:cubicBezTo>
                  <a:cubicBezTo>
                    <a:pt x="244" y="378"/>
                    <a:pt x="245" y="378"/>
                    <a:pt x="245" y="378"/>
                  </a:cubicBezTo>
                  <a:cubicBezTo>
                    <a:pt x="249" y="378"/>
                    <a:pt x="252" y="378"/>
                    <a:pt x="256" y="378"/>
                  </a:cubicBezTo>
                  <a:cubicBezTo>
                    <a:pt x="581" y="378"/>
                    <a:pt x="873" y="570"/>
                    <a:pt x="982" y="881"/>
                  </a:cubicBezTo>
                  <a:cubicBezTo>
                    <a:pt x="1014" y="971"/>
                    <a:pt x="1091" y="1010"/>
                    <a:pt x="1167" y="1010"/>
                  </a:cubicBezTo>
                  <a:cubicBezTo>
                    <a:pt x="1283" y="1010"/>
                    <a:pt x="1398" y="920"/>
                    <a:pt x="1349" y="781"/>
                  </a:cubicBezTo>
                  <a:cubicBezTo>
                    <a:pt x="1182" y="313"/>
                    <a:pt x="761"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2"/>
            <p:cNvSpPr/>
            <p:nvPr/>
          </p:nvSpPr>
          <p:spPr>
            <a:xfrm>
              <a:off x="2548263" y="2945725"/>
              <a:ext cx="60050" cy="24450"/>
            </a:xfrm>
            <a:custGeom>
              <a:rect b="b" l="l" r="r" t="t"/>
              <a:pathLst>
                <a:path extrusionOk="0" h="978" w="2402">
                  <a:moveTo>
                    <a:pt x="1440" y="0"/>
                  </a:moveTo>
                  <a:cubicBezTo>
                    <a:pt x="1017" y="0"/>
                    <a:pt x="600" y="134"/>
                    <a:pt x="254" y="396"/>
                  </a:cubicBezTo>
                  <a:cubicBezTo>
                    <a:pt x="1" y="587"/>
                    <a:pt x="161" y="978"/>
                    <a:pt x="399" y="978"/>
                  </a:cubicBezTo>
                  <a:cubicBezTo>
                    <a:pt x="450" y="978"/>
                    <a:pt x="505" y="960"/>
                    <a:pt x="560" y="918"/>
                  </a:cubicBezTo>
                  <a:cubicBezTo>
                    <a:pt x="830" y="714"/>
                    <a:pt x="1127" y="608"/>
                    <a:pt x="1439" y="608"/>
                  </a:cubicBezTo>
                  <a:cubicBezTo>
                    <a:pt x="1591" y="608"/>
                    <a:pt x="1747" y="633"/>
                    <a:pt x="1904" y="685"/>
                  </a:cubicBezTo>
                  <a:cubicBezTo>
                    <a:pt x="1939" y="696"/>
                    <a:pt x="1971" y="701"/>
                    <a:pt x="2002" y="701"/>
                  </a:cubicBezTo>
                  <a:cubicBezTo>
                    <a:pt x="2300" y="701"/>
                    <a:pt x="2401" y="209"/>
                    <a:pt x="2065" y="100"/>
                  </a:cubicBezTo>
                  <a:cubicBezTo>
                    <a:pt x="1861" y="33"/>
                    <a:pt x="1650" y="0"/>
                    <a:pt x="14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44" name="Google Shape;1044;p32"/>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1045" name="Google Shape;1045;p32"/>
          <p:cNvGrpSpPr/>
          <p:nvPr/>
        </p:nvGrpSpPr>
        <p:grpSpPr>
          <a:xfrm>
            <a:off x="720000" y="1198050"/>
            <a:ext cx="6108900" cy="2747400"/>
            <a:chOff x="720000" y="1198050"/>
            <a:chExt cx="6108900" cy="2747400"/>
          </a:xfrm>
        </p:grpSpPr>
        <p:grpSp>
          <p:nvGrpSpPr>
            <p:cNvPr id="1046" name="Google Shape;1046;p32"/>
            <p:cNvGrpSpPr/>
            <p:nvPr/>
          </p:nvGrpSpPr>
          <p:grpSpPr>
            <a:xfrm>
              <a:off x="720000" y="1198050"/>
              <a:ext cx="6108900" cy="2747400"/>
              <a:chOff x="1123325" y="1089000"/>
              <a:chExt cx="6108900" cy="2747400"/>
            </a:xfrm>
          </p:grpSpPr>
          <p:sp>
            <p:nvSpPr>
              <p:cNvPr id="1047" name="Google Shape;1047;p32"/>
              <p:cNvSpPr/>
              <p:nvPr/>
            </p:nvSpPr>
            <p:spPr>
              <a:xfrm>
                <a:off x="1123325" y="1089000"/>
                <a:ext cx="6108900" cy="2747400"/>
              </a:xfrm>
              <a:prstGeom prst="rect">
                <a:avLst/>
              </a:prstGeom>
              <a:solidFill>
                <a:srgbClr val="7C7C7C">
                  <a:alpha val="26274"/>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2"/>
              <p:cNvSpPr/>
              <p:nvPr/>
            </p:nvSpPr>
            <p:spPr>
              <a:xfrm>
                <a:off x="1123325" y="1089000"/>
                <a:ext cx="61089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2"/>
              <p:cNvSpPr/>
              <p:nvPr/>
            </p:nvSpPr>
            <p:spPr>
              <a:xfrm>
                <a:off x="123775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2"/>
              <p:cNvSpPr/>
              <p:nvPr/>
            </p:nvSpPr>
            <p:spPr>
              <a:xfrm>
                <a:off x="142120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2"/>
              <p:cNvSpPr/>
              <p:nvPr/>
            </p:nvSpPr>
            <p:spPr>
              <a:xfrm>
                <a:off x="160465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52" name="Google Shape;1052;p32"/>
            <p:cNvCxnSpPr/>
            <p:nvPr/>
          </p:nvCxnSpPr>
          <p:spPr>
            <a:xfrm>
              <a:off x="720000" y="3277925"/>
              <a:ext cx="6108900" cy="0"/>
            </a:xfrm>
            <a:prstGeom prst="straightConnector1">
              <a:avLst/>
            </a:prstGeom>
            <a:noFill/>
            <a:ln cap="flat" cmpd="sng" w="9525">
              <a:solidFill>
                <a:schemeClr val="dk2"/>
              </a:solidFill>
              <a:prstDash val="solid"/>
              <a:round/>
              <a:headEnd len="sm" w="sm" type="none"/>
              <a:tailEnd len="sm" w="sm" type="none"/>
            </a:ln>
          </p:spPr>
        </p:cxnSp>
      </p:grpSp>
      <p:sp>
        <p:nvSpPr>
          <p:cNvPr id="1053" name="Google Shape;1053;p32"/>
          <p:cNvSpPr txBox="1"/>
          <p:nvPr>
            <p:ph type="title"/>
          </p:nvPr>
        </p:nvSpPr>
        <p:spPr>
          <a:xfrm>
            <a:off x="1102425" y="3358550"/>
            <a:ext cx="5364600" cy="5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54" name="Google Shape;1054;p32"/>
          <p:cNvSpPr txBox="1"/>
          <p:nvPr>
            <p:ph idx="1" type="subTitle"/>
          </p:nvPr>
        </p:nvSpPr>
        <p:spPr>
          <a:xfrm>
            <a:off x="1102500" y="1625300"/>
            <a:ext cx="5364600" cy="161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25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2">
    <p:spTree>
      <p:nvGrpSpPr>
        <p:cNvPr id="1055" name="Shape 1055"/>
        <p:cNvGrpSpPr/>
        <p:nvPr/>
      </p:nvGrpSpPr>
      <p:grpSpPr>
        <a:xfrm>
          <a:off x="0" y="0"/>
          <a:ext cx="0" cy="0"/>
          <a:chOff x="0" y="0"/>
          <a:chExt cx="0" cy="0"/>
        </a:xfrm>
      </p:grpSpPr>
      <p:grpSp>
        <p:nvGrpSpPr>
          <p:cNvPr id="1056" name="Google Shape;1056;p33"/>
          <p:cNvGrpSpPr/>
          <p:nvPr/>
        </p:nvGrpSpPr>
        <p:grpSpPr>
          <a:xfrm rot="-946651">
            <a:off x="950563" y="1671102"/>
            <a:ext cx="826526" cy="831268"/>
            <a:chOff x="3178525" y="2232075"/>
            <a:chExt cx="1315775" cy="1323325"/>
          </a:xfrm>
        </p:grpSpPr>
        <p:sp>
          <p:nvSpPr>
            <p:cNvPr id="1057" name="Google Shape;1057;p33"/>
            <p:cNvSpPr/>
            <p:nvPr/>
          </p:nvSpPr>
          <p:spPr>
            <a:xfrm>
              <a:off x="3589500" y="3188250"/>
              <a:ext cx="512050" cy="367150"/>
            </a:xfrm>
            <a:custGeom>
              <a:rect b="b" l="l" r="r" t="t"/>
              <a:pathLst>
                <a:path extrusionOk="0" h="14686" w="20482">
                  <a:moveTo>
                    <a:pt x="1157" y="0"/>
                  </a:moveTo>
                  <a:lnTo>
                    <a:pt x="0" y="14686"/>
                  </a:lnTo>
                  <a:lnTo>
                    <a:pt x="20482" y="14686"/>
                  </a:lnTo>
                  <a:lnTo>
                    <a:pt x="20069" y="5268"/>
                  </a:lnTo>
                  <a:lnTo>
                    <a:pt x="115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3"/>
            <p:cNvSpPr/>
            <p:nvPr/>
          </p:nvSpPr>
          <p:spPr>
            <a:xfrm>
              <a:off x="3605575" y="3188250"/>
              <a:ext cx="492100" cy="278850"/>
            </a:xfrm>
            <a:custGeom>
              <a:rect b="b" l="l" r="r" t="t"/>
              <a:pathLst>
                <a:path extrusionOk="0" h="11154" w="19684">
                  <a:moveTo>
                    <a:pt x="514" y="0"/>
                  </a:moveTo>
                  <a:lnTo>
                    <a:pt x="1" y="6526"/>
                  </a:lnTo>
                  <a:cubicBezTo>
                    <a:pt x="6529" y="8209"/>
                    <a:pt x="13092" y="9744"/>
                    <a:pt x="19683" y="11153"/>
                  </a:cubicBezTo>
                  <a:lnTo>
                    <a:pt x="19426" y="5268"/>
                  </a:lnTo>
                  <a:lnTo>
                    <a:pt x="514"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3"/>
            <p:cNvSpPr/>
            <p:nvPr/>
          </p:nvSpPr>
          <p:spPr>
            <a:xfrm>
              <a:off x="3334450" y="2232075"/>
              <a:ext cx="1076325" cy="1150150"/>
            </a:xfrm>
            <a:custGeom>
              <a:rect b="b" l="l" r="r" t="t"/>
              <a:pathLst>
                <a:path extrusionOk="0" h="46006" w="43053">
                  <a:moveTo>
                    <a:pt x="18586" y="0"/>
                  </a:moveTo>
                  <a:cubicBezTo>
                    <a:pt x="7322" y="0"/>
                    <a:pt x="1" y="7800"/>
                    <a:pt x="1" y="21096"/>
                  </a:cubicBezTo>
                  <a:cubicBezTo>
                    <a:pt x="1" y="37484"/>
                    <a:pt x="14630" y="41268"/>
                    <a:pt x="22642" y="44080"/>
                  </a:cubicBezTo>
                  <a:cubicBezTo>
                    <a:pt x="26363" y="45386"/>
                    <a:pt x="29846" y="46005"/>
                    <a:pt x="32463" y="46005"/>
                  </a:cubicBezTo>
                  <a:cubicBezTo>
                    <a:pt x="35179" y="46005"/>
                    <a:pt x="36961" y="45339"/>
                    <a:pt x="37109" y="44080"/>
                  </a:cubicBezTo>
                  <a:cubicBezTo>
                    <a:pt x="37401" y="41609"/>
                    <a:pt x="38279" y="31408"/>
                    <a:pt x="38279" y="31408"/>
                  </a:cubicBezTo>
                  <a:cubicBezTo>
                    <a:pt x="38279" y="31408"/>
                    <a:pt x="39674" y="31529"/>
                    <a:pt x="40886" y="31529"/>
                  </a:cubicBezTo>
                  <a:cubicBezTo>
                    <a:pt x="41695" y="31529"/>
                    <a:pt x="42424" y="31475"/>
                    <a:pt x="42603" y="31296"/>
                  </a:cubicBezTo>
                  <a:cubicBezTo>
                    <a:pt x="43052" y="30846"/>
                    <a:pt x="39790" y="805"/>
                    <a:pt x="19560" y="20"/>
                  </a:cubicBezTo>
                  <a:cubicBezTo>
                    <a:pt x="19232" y="7"/>
                    <a:pt x="18908" y="0"/>
                    <a:pt x="185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3"/>
            <p:cNvSpPr/>
            <p:nvPr/>
          </p:nvSpPr>
          <p:spPr>
            <a:xfrm>
              <a:off x="3509463" y="2232100"/>
              <a:ext cx="909075" cy="1150100"/>
            </a:xfrm>
            <a:custGeom>
              <a:rect b="b" l="l" r="r" t="t"/>
              <a:pathLst>
                <a:path extrusionOk="0" h="46004" w="36363">
                  <a:moveTo>
                    <a:pt x="11901" y="0"/>
                  </a:moveTo>
                  <a:cubicBezTo>
                    <a:pt x="9993" y="0"/>
                    <a:pt x="8199" y="227"/>
                    <a:pt x="6533" y="663"/>
                  </a:cubicBezTo>
                  <a:cubicBezTo>
                    <a:pt x="12150" y="4652"/>
                    <a:pt x="16036" y="10567"/>
                    <a:pt x="15248" y="18104"/>
                  </a:cubicBezTo>
                  <a:cubicBezTo>
                    <a:pt x="14316" y="27020"/>
                    <a:pt x="8030" y="34015"/>
                    <a:pt x="0" y="36398"/>
                  </a:cubicBezTo>
                  <a:cubicBezTo>
                    <a:pt x="4905" y="40623"/>
                    <a:pt x="11466" y="42504"/>
                    <a:pt x="15952" y="44078"/>
                  </a:cubicBezTo>
                  <a:cubicBezTo>
                    <a:pt x="19672" y="45384"/>
                    <a:pt x="23156" y="46004"/>
                    <a:pt x="25773" y="46004"/>
                  </a:cubicBezTo>
                  <a:cubicBezTo>
                    <a:pt x="28489" y="46004"/>
                    <a:pt x="30273" y="45337"/>
                    <a:pt x="30421" y="44078"/>
                  </a:cubicBezTo>
                  <a:cubicBezTo>
                    <a:pt x="30711" y="41607"/>
                    <a:pt x="31589" y="31407"/>
                    <a:pt x="31589" y="31407"/>
                  </a:cubicBezTo>
                  <a:cubicBezTo>
                    <a:pt x="31589" y="31407"/>
                    <a:pt x="32983" y="31528"/>
                    <a:pt x="34195" y="31528"/>
                  </a:cubicBezTo>
                  <a:cubicBezTo>
                    <a:pt x="35005" y="31528"/>
                    <a:pt x="35734" y="31474"/>
                    <a:pt x="35914" y="31295"/>
                  </a:cubicBezTo>
                  <a:cubicBezTo>
                    <a:pt x="36362" y="30845"/>
                    <a:pt x="33099" y="805"/>
                    <a:pt x="12869" y="20"/>
                  </a:cubicBezTo>
                  <a:cubicBezTo>
                    <a:pt x="12543" y="7"/>
                    <a:pt x="12221" y="0"/>
                    <a:pt x="119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3"/>
            <p:cNvSpPr/>
            <p:nvPr/>
          </p:nvSpPr>
          <p:spPr>
            <a:xfrm>
              <a:off x="3867000" y="2337675"/>
              <a:ext cx="553125" cy="917675"/>
            </a:xfrm>
            <a:custGeom>
              <a:rect b="b" l="l" r="r" t="t"/>
              <a:pathLst>
                <a:path extrusionOk="0" h="36707" w="22125">
                  <a:moveTo>
                    <a:pt x="8817" y="1"/>
                  </a:moveTo>
                  <a:cubicBezTo>
                    <a:pt x="7336" y="1"/>
                    <a:pt x="5290" y="1695"/>
                    <a:pt x="5128" y="5811"/>
                  </a:cubicBezTo>
                  <a:cubicBezTo>
                    <a:pt x="4935" y="10704"/>
                    <a:pt x="6728" y="14776"/>
                    <a:pt x="3364" y="18159"/>
                  </a:cubicBezTo>
                  <a:cubicBezTo>
                    <a:pt x="1" y="21541"/>
                    <a:pt x="1421" y="25055"/>
                    <a:pt x="3364" y="28791"/>
                  </a:cubicBezTo>
                  <a:cubicBezTo>
                    <a:pt x="5228" y="32374"/>
                    <a:pt x="12468" y="36707"/>
                    <a:pt x="15711" y="36707"/>
                  </a:cubicBezTo>
                  <a:cubicBezTo>
                    <a:pt x="15849" y="36707"/>
                    <a:pt x="15981" y="36699"/>
                    <a:pt x="16104" y="36682"/>
                  </a:cubicBezTo>
                  <a:cubicBezTo>
                    <a:pt x="16728" y="36600"/>
                    <a:pt x="17294" y="27819"/>
                    <a:pt x="17294" y="27819"/>
                  </a:cubicBezTo>
                  <a:cubicBezTo>
                    <a:pt x="17294" y="27819"/>
                    <a:pt x="21327" y="27669"/>
                    <a:pt x="21725" y="27446"/>
                  </a:cubicBezTo>
                  <a:cubicBezTo>
                    <a:pt x="22125" y="27221"/>
                    <a:pt x="19232" y="5198"/>
                    <a:pt x="9579" y="177"/>
                  </a:cubicBezTo>
                  <a:cubicBezTo>
                    <a:pt x="9356" y="61"/>
                    <a:pt x="9096" y="1"/>
                    <a:pt x="8817"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3"/>
            <p:cNvSpPr/>
            <p:nvPr/>
          </p:nvSpPr>
          <p:spPr>
            <a:xfrm>
              <a:off x="3450550" y="2531075"/>
              <a:ext cx="342450" cy="342450"/>
            </a:xfrm>
            <a:custGeom>
              <a:rect b="b" l="l" r="r" t="t"/>
              <a:pathLst>
                <a:path extrusionOk="0" h="13698" w="13698">
                  <a:moveTo>
                    <a:pt x="6849" y="0"/>
                  </a:moveTo>
                  <a:cubicBezTo>
                    <a:pt x="5033" y="0"/>
                    <a:pt x="3291" y="722"/>
                    <a:pt x="2006" y="2006"/>
                  </a:cubicBezTo>
                  <a:cubicBezTo>
                    <a:pt x="722" y="3291"/>
                    <a:pt x="0" y="5032"/>
                    <a:pt x="0" y="6849"/>
                  </a:cubicBezTo>
                  <a:cubicBezTo>
                    <a:pt x="0" y="8665"/>
                    <a:pt x="722" y="10407"/>
                    <a:pt x="2006" y="11691"/>
                  </a:cubicBezTo>
                  <a:cubicBezTo>
                    <a:pt x="3291" y="12976"/>
                    <a:pt x="5033" y="13697"/>
                    <a:pt x="6849" y="13697"/>
                  </a:cubicBezTo>
                  <a:cubicBezTo>
                    <a:pt x="8666" y="13697"/>
                    <a:pt x="10408" y="12976"/>
                    <a:pt x="11692" y="11691"/>
                  </a:cubicBezTo>
                  <a:cubicBezTo>
                    <a:pt x="12977" y="10407"/>
                    <a:pt x="13697" y="8665"/>
                    <a:pt x="13697" y="6849"/>
                  </a:cubicBezTo>
                  <a:cubicBezTo>
                    <a:pt x="13697" y="5032"/>
                    <a:pt x="12977" y="3291"/>
                    <a:pt x="11692" y="2006"/>
                  </a:cubicBezTo>
                  <a:cubicBezTo>
                    <a:pt x="10408" y="722"/>
                    <a:pt x="8666" y="0"/>
                    <a:pt x="68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3"/>
            <p:cNvSpPr/>
            <p:nvPr/>
          </p:nvSpPr>
          <p:spPr>
            <a:xfrm>
              <a:off x="3474050" y="2549050"/>
              <a:ext cx="319000" cy="324450"/>
            </a:xfrm>
            <a:custGeom>
              <a:rect b="b" l="l" r="r" t="t"/>
              <a:pathLst>
                <a:path extrusionOk="0" h="12978" w="12760">
                  <a:moveTo>
                    <a:pt x="8954" y="1"/>
                  </a:moveTo>
                  <a:lnTo>
                    <a:pt x="8954" y="1"/>
                  </a:lnTo>
                  <a:cubicBezTo>
                    <a:pt x="9109" y="694"/>
                    <a:pt x="9169" y="1427"/>
                    <a:pt x="9109" y="2201"/>
                  </a:cubicBezTo>
                  <a:cubicBezTo>
                    <a:pt x="8719" y="7183"/>
                    <a:pt x="4403" y="9391"/>
                    <a:pt x="1" y="9577"/>
                  </a:cubicBezTo>
                  <a:cubicBezTo>
                    <a:pt x="1190" y="11609"/>
                    <a:pt x="3388" y="12977"/>
                    <a:pt x="5910" y="12977"/>
                  </a:cubicBezTo>
                  <a:cubicBezTo>
                    <a:pt x="9693" y="12977"/>
                    <a:pt x="12759" y="9911"/>
                    <a:pt x="12759" y="6128"/>
                  </a:cubicBezTo>
                  <a:cubicBezTo>
                    <a:pt x="12758" y="3442"/>
                    <a:pt x="11206" y="1123"/>
                    <a:pt x="895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3"/>
            <p:cNvSpPr/>
            <p:nvPr/>
          </p:nvSpPr>
          <p:spPr>
            <a:xfrm>
              <a:off x="3475025" y="2601375"/>
              <a:ext cx="81025" cy="145175"/>
            </a:xfrm>
            <a:custGeom>
              <a:rect b="b" l="l" r="r" t="t"/>
              <a:pathLst>
                <a:path extrusionOk="0" h="5807" w="3241">
                  <a:moveTo>
                    <a:pt x="2484" y="0"/>
                  </a:moveTo>
                  <a:cubicBezTo>
                    <a:pt x="2371" y="0"/>
                    <a:pt x="2254" y="40"/>
                    <a:pt x="2149" y="135"/>
                  </a:cubicBezTo>
                  <a:cubicBezTo>
                    <a:pt x="634" y="1485"/>
                    <a:pt x="0" y="3458"/>
                    <a:pt x="355" y="5443"/>
                  </a:cubicBezTo>
                  <a:cubicBezTo>
                    <a:pt x="401" y="5697"/>
                    <a:pt x="583" y="5807"/>
                    <a:pt x="778" y="5807"/>
                  </a:cubicBezTo>
                  <a:cubicBezTo>
                    <a:pt x="1072" y="5807"/>
                    <a:pt x="1397" y="5557"/>
                    <a:pt x="1329" y="5175"/>
                  </a:cubicBezTo>
                  <a:cubicBezTo>
                    <a:pt x="1035" y="3534"/>
                    <a:pt x="1628" y="1949"/>
                    <a:pt x="2862" y="847"/>
                  </a:cubicBezTo>
                  <a:cubicBezTo>
                    <a:pt x="3241" y="509"/>
                    <a:pt x="2887" y="0"/>
                    <a:pt x="24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3"/>
            <p:cNvSpPr/>
            <p:nvPr/>
          </p:nvSpPr>
          <p:spPr>
            <a:xfrm>
              <a:off x="3550975" y="2568675"/>
              <a:ext cx="74950" cy="37675"/>
            </a:xfrm>
            <a:custGeom>
              <a:rect b="b" l="l" r="r" t="t"/>
              <a:pathLst>
                <a:path extrusionOk="0" h="1507" w="2998">
                  <a:moveTo>
                    <a:pt x="2252" y="1"/>
                  </a:moveTo>
                  <a:cubicBezTo>
                    <a:pt x="2215" y="1"/>
                    <a:pt x="2176" y="5"/>
                    <a:pt x="2135" y="13"/>
                  </a:cubicBezTo>
                  <a:cubicBezTo>
                    <a:pt x="1567" y="132"/>
                    <a:pt x="1026" y="327"/>
                    <a:pt x="505" y="580"/>
                  </a:cubicBezTo>
                  <a:cubicBezTo>
                    <a:pt x="0" y="825"/>
                    <a:pt x="312" y="1507"/>
                    <a:pt x="781" y="1507"/>
                  </a:cubicBezTo>
                  <a:cubicBezTo>
                    <a:pt x="856" y="1507"/>
                    <a:pt x="934" y="1490"/>
                    <a:pt x="1014" y="1451"/>
                  </a:cubicBezTo>
                  <a:cubicBezTo>
                    <a:pt x="1458" y="1237"/>
                    <a:pt x="1922" y="1087"/>
                    <a:pt x="2403" y="987"/>
                  </a:cubicBezTo>
                  <a:cubicBezTo>
                    <a:pt x="2998" y="862"/>
                    <a:pt x="2800" y="1"/>
                    <a:pt x="22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3"/>
            <p:cNvSpPr/>
            <p:nvPr/>
          </p:nvSpPr>
          <p:spPr>
            <a:xfrm>
              <a:off x="3374275" y="2393400"/>
              <a:ext cx="194875" cy="280550"/>
            </a:xfrm>
            <a:custGeom>
              <a:rect b="b" l="l" r="r" t="t"/>
              <a:pathLst>
                <a:path extrusionOk="0" h="11222" w="7795">
                  <a:moveTo>
                    <a:pt x="6754" y="0"/>
                  </a:moveTo>
                  <a:cubicBezTo>
                    <a:pt x="6606" y="0"/>
                    <a:pt x="6453" y="48"/>
                    <a:pt x="6313" y="162"/>
                  </a:cubicBezTo>
                  <a:cubicBezTo>
                    <a:pt x="3106" y="2783"/>
                    <a:pt x="957" y="6326"/>
                    <a:pt x="106" y="10379"/>
                  </a:cubicBezTo>
                  <a:cubicBezTo>
                    <a:pt x="0" y="10888"/>
                    <a:pt x="427" y="11221"/>
                    <a:pt x="823" y="11221"/>
                  </a:cubicBezTo>
                  <a:cubicBezTo>
                    <a:pt x="1085" y="11221"/>
                    <a:pt x="1334" y="11075"/>
                    <a:pt x="1405" y="10737"/>
                  </a:cubicBezTo>
                  <a:cubicBezTo>
                    <a:pt x="2213" y="6889"/>
                    <a:pt x="4221" y="3600"/>
                    <a:pt x="7264" y="1115"/>
                  </a:cubicBezTo>
                  <a:cubicBezTo>
                    <a:pt x="7795" y="681"/>
                    <a:pt x="7309" y="0"/>
                    <a:pt x="67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3"/>
            <p:cNvSpPr/>
            <p:nvPr/>
          </p:nvSpPr>
          <p:spPr>
            <a:xfrm>
              <a:off x="3558625" y="2336925"/>
              <a:ext cx="107675" cy="56425"/>
            </a:xfrm>
            <a:custGeom>
              <a:rect b="b" l="l" r="r" t="t"/>
              <a:pathLst>
                <a:path extrusionOk="0" h="2257" w="4307">
                  <a:moveTo>
                    <a:pt x="3517" y="0"/>
                  </a:moveTo>
                  <a:cubicBezTo>
                    <a:pt x="3493" y="0"/>
                    <a:pt x="3469" y="1"/>
                    <a:pt x="3444" y="4"/>
                  </a:cubicBezTo>
                  <a:cubicBezTo>
                    <a:pt x="2419" y="99"/>
                    <a:pt x="1461" y="409"/>
                    <a:pt x="601" y="980"/>
                  </a:cubicBezTo>
                  <a:cubicBezTo>
                    <a:pt x="0" y="1379"/>
                    <a:pt x="370" y="2257"/>
                    <a:pt x="929" y="2257"/>
                  </a:cubicBezTo>
                  <a:cubicBezTo>
                    <a:pt x="1040" y="2257"/>
                    <a:pt x="1159" y="2222"/>
                    <a:pt x="1278" y="2143"/>
                  </a:cubicBezTo>
                  <a:cubicBezTo>
                    <a:pt x="1936" y="1707"/>
                    <a:pt x="2655" y="1423"/>
                    <a:pt x="3444" y="1349"/>
                  </a:cubicBezTo>
                  <a:cubicBezTo>
                    <a:pt x="4275" y="1272"/>
                    <a:pt x="4306" y="0"/>
                    <a:pt x="35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3"/>
            <p:cNvSpPr/>
            <p:nvPr/>
          </p:nvSpPr>
          <p:spPr>
            <a:xfrm>
              <a:off x="3251100" y="2439425"/>
              <a:ext cx="84450" cy="376250"/>
            </a:xfrm>
            <a:custGeom>
              <a:rect b="b" l="l" r="r" t="t"/>
              <a:pathLst>
                <a:path extrusionOk="0" h="15050" w="3378">
                  <a:moveTo>
                    <a:pt x="2561" y="0"/>
                  </a:moveTo>
                  <a:cubicBezTo>
                    <a:pt x="2293" y="0"/>
                    <a:pt x="2028" y="142"/>
                    <a:pt x="1927" y="470"/>
                  </a:cubicBezTo>
                  <a:cubicBezTo>
                    <a:pt x="529" y="5011"/>
                    <a:pt x="0" y="9666"/>
                    <a:pt x="356" y="14404"/>
                  </a:cubicBezTo>
                  <a:cubicBezTo>
                    <a:pt x="389" y="14834"/>
                    <a:pt x="742" y="15050"/>
                    <a:pt x="1079" y="15050"/>
                  </a:cubicBezTo>
                  <a:cubicBezTo>
                    <a:pt x="1415" y="15050"/>
                    <a:pt x="1734" y="14835"/>
                    <a:pt x="1702" y="14404"/>
                  </a:cubicBezTo>
                  <a:cubicBezTo>
                    <a:pt x="1356" y="9783"/>
                    <a:pt x="1861" y="5257"/>
                    <a:pt x="3224" y="826"/>
                  </a:cubicBezTo>
                  <a:cubicBezTo>
                    <a:pt x="3378" y="327"/>
                    <a:pt x="2967" y="0"/>
                    <a:pt x="25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3"/>
            <p:cNvSpPr/>
            <p:nvPr/>
          </p:nvSpPr>
          <p:spPr>
            <a:xfrm>
              <a:off x="3272525" y="2870825"/>
              <a:ext cx="70000" cy="115850"/>
            </a:xfrm>
            <a:custGeom>
              <a:rect b="b" l="l" r="r" t="t"/>
              <a:pathLst>
                <a:path extrusionOk="0" h="4634" w="2800">
                  <a:moveTo>
                    <a:pt x="822" y="1"/>
                  </a:moveTo>
                  <a:cubicBezTo>
                    <a:pt x="424" y="1"/>
                    <a:pt x="0" y="332"/>
                    <a:pt x="114" y="840"/>
                  </a:cubicBezTo>
                  <a:cubicBezTo>
                    <a:pt x="385" y="2043"/>
                    <a:pt x="810" y="3194"/>
                    <a:pt x="1368" y="4294"/>
                  </a:cubicBezTo>
                  <a:cubicBezTo>
                    <a:pt x="1491" y="4534"/>
                    <a:pt x="1687" y="4634"/>
                    <a:pt x="1888" y="4634"/>
                  </a:cubicBezTo>
                  <a:cubicBezTo>
                    <a:pt x="2333" y="4634"/>
                    <a:pt x="2800" y="4146"/>
                    <a:pt x="2530" y="3614"/>
                  </a:cubicBezTo>
                  <a:cubicBezTo>
                    <a:pt x="2022" y="2616"/>
                    <a:pt x="1658" y="1576"/>
                    <a:pt x="1413" y="482"/>
                  </a:cubicBezTo>
                  <a:cubicBezTo>
                    <a:pt x="1337" y="146"/>
                    <a:pt x="1085" y="1"/>
                    <a:pt x="8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33"/>
            <p:cNvSpPr/>
            <p:nvPr/>
          </p:nvSpPr>
          <p:spPr>
            <a:xfrm>
              <a:off x="4101400" y="2242300"/>
              <a:ext cx="281975" cy="298300"/>
            </a:xfrm>
            <a:custGeom>
              <a:rect b="b" l="l" r="r" t="t"/>
              <a:pathLst>
                <a:path extrusionOk="0" h="11932" w="11279">
                  <a:moveTo>
                    <a:pt x="1060" y="1"/>
                  </a:moveTo>
                  <a:cubicBezTo>
                    <a:pt x="495" y="1"/>
                    <a:pt x="0" y="685"/>
                    <a:pt x="543" y="1106"/>
                  </a:cubicBezTo>
                  <a:cubicBezTo>
                    <a:pt x="4290" y="4013"/>
                    <a:pt x="7396" y="7521"/>
                    <a:pt x="9811" y="11608"/>
                  </a:cubicBezTo>
                  <a:cubicBezTo>
                    <a:pt x="9946" y="11836"/>
                    <a:pt x="10148" y="11931"/>
                    <a:pt x="10352" y="11931"/>
                  </a:cubicBezTo>
                  <a:cubicBezTo>
                    <a:pt x="10813" y="11931"/>
                    <a:pt x="11279" y="11446"/>
                    <a:pt x="10973" y="10928"/>
                  </a:cubicBezTo>
                  <a:cubicBezTo>
                    <a:pt x="8505" y="6749"/>
                    <a:pt x="5330" y="3129"/>
                    <a:pt x="1495" y="154"/>
                  </a:cubicBezTo>
                  <a:cubicBezTo>
                    <a:pt x="1357" y="47"/>
                    <a:pt x="1206" y="1"/>
                    <a:pt x="10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3"/>
            <p:cNvSpPr/>
            <p:nvPr/>
          </p:nvSpPr>
          <p:spPr>
            <a:xfrm>
              <a:off x="4368675" y="2578950"/>
              <a:ext cx="61525" cy="102575"/>
            </a:xfrm>
            <a:custGeom>
              <a:rect b="b" l="l" r="r" t="t"/>
              <a:pathLst>
                <a:path extrusionOk="0" h="4103" w="2461">
                  <a:moveTo>
                    <a:pt x="817" y="1"/>
                  </a:moveTo>
                  <a:cubicBezTo>
                    <a:pt x="412" y="1"/>
                    <a:pt x="0" y="328"/>
                    <a:pt x="153" y="829"/>
                  </a:cubicBezTo>
                  <a:cubicBezTo>
                    <a:pt x="439" y="1763"/>
                    <a:pt x="724" y="2697"/>
                    <a:pt x="1009" y="3633"/>
                  </a:cubicBezTo>
                  <a:cubicBezTo>
                    <a:pt x="1109" y="3960"/>
                    <a:pt x="1375" y="4102"/>
                    <a:pt x="1642" y="4102"/>
                  </a:cubicBezTo>
                  <a:cubicBezTo>
                    <a:pt x="2049" y="4102"/>
                    <a:pt x="2460" y="3775"/>
                    <a:pt x="2306" y="3274"/>
                  </a:cubicBezTo>
                  <a:cubicBezTo>
                    <a:pt x="2021" y="2341"/>
                    <a:pt x="1736" y="1407"/>
                    <a:pt x="1450" y="471"/>
                  </a:cubicBezTo>
                  <a:cubicBezTo>
                    <a:pt x="1350" y="143"/>
                    <a:pt x="1085" y="1"/>
                    <a:pt x="8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3"/>
            <p:cNvSpPr/>
            <p:nvPr/>
          </p:nvSpPr>
          <p:spPr>
            <a:xfrm>
              <a:off x="4352950" y="2373875"/>
              <a:ext cx="141350" cy="275700"/>
            </a:xfrm>
            <a:custGeom>
              <a:rect b="b" l="l" r="r" t="t"/>
              <a:pathLst>
                <a:path extrusionOk="0" h="11028" w="5654">
                  <a:moveTo>
                    <a:pt x="921" y="1"/>
                  </a:moveTo>
                  <a:cubicBezTo>
                    <a:pt x="466" y="1"/>
                    <a:pt x="1" y="485"/>
                    <a:pt x="296" y="1008"/>
                  </a:cubicBezTo>
                  <a:cubicBezTo>
                    <a:pt x="2003" y="4031"/>
                    <a:pt x="3304" y="7203"/>
                    <a:pt x="4219" y="10551"/>
                  </a:cubicBezTo>
                  <a:cubicBezTo>
                    <a:pt x="4309" y="10884"/>
                    <a:pt x="4569" y="11027"/>
                    <a:pt x="4835" y="11027"/>
                  </a:cubicBezTo>
                  <a:cubicBezTo>
                    <a:pt x="5238" y="11027"/>
                    <a:pt x="5653" y="10698"/>
                    <a:pt x="5516" y="10194"/>
                  </a:cubicBezTo>
                  <a:cubicBezTo>
                    <a:pt x="4572" y="6734"/>
                    <a:pt x="3219" y="3451"/>
                    <a:pt x="1458" y="330"/>
                  </a:cubicBezTo>
                  <a:cubicBezTo>
                    <a:pt x="1326" y="97"/>
                    <a:pt x="1125" y="1"/>
                    <a:pt x="9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3"/>
            <p:cNvSpPr/>
            <p:nvPr/>
          </p:nvSpPr>
          <p:spPr>
            <a:xfrm>
              <a:off x="3178525" y="2753625"/>
              <a:ext cx="83300" cy="260625"/>
            </a:xfrm>
            <a:custGeom>
              <a:rect b="b" l="l" r="r" t="t"/>
              <a:pathLst>
                <a:path extrusionOk="0" h="10425" w="3332">
                  <a:moveTo>
                    <a:pt x="643" y="0"/>
                  </a:moveTo>
                  <a:cubicBezTo>
                    <a:pt x="307" y="0"/>
                    <a:pt x="0" y="212"/>
                    <a:pt x="56" y="639"/>
                  </a:cubicBezTo>
                  <a:cubicBezTo>
                    <a:pt x="461" y="3787"/>
                    <a:pt x="1065" y="6885"/>
                    <a:pt x="1898" y="9948"/>
                  </a:cubicBezTo>
                  <a:cubicBezTo>
                    <a:pt x="1988" y="10280"/>
                    <a:pt x="2248" y="10424"/>
                    <a:pt x="2514" y="10424"/>
                  </a:cubicBezTo>
                  <a:cubicBezTo>
                    <a:pt x="2916" y="10424"/>
                    <a:pt x="3332" y="10095"/>
                    <a:pt x="3195" y="9591"/>
                  </a:cubicBezTo>
                  <a:cubicBezTo>
                    <a:pt x="2394" y="6646"/>
                    <a:pt x="1791" y="3665"/>
                    <a:pt x="1401" y="639"/>
                  </a:cubicBezTo>
                  <a:cubicBezTo>
                    <a:pt x="1346" y="215"/>
                    <a:pt x="980" y="0"/>
                    <a:pt x="64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3"/>
            <p:cNvSpPr/>
            <p:nvPr/>
          </p:nvSpPr>
          <p:spPr>
            <a:xfrm>
              <a:off x="3248850" y="3053150"/>
              <a:ext cx="79350" cy="105200"/>
            </a:xfrm>
            <a:custGeom>
              <a:rect b="b" l="l" r="r" t="t"/>
              <a:pathLst>
                <a:path extrusionOk="0" h="4208" w="3174">
                  <a:moveTo>
                    <a:pt x="903" y="0"/>
                  </a:moveTo>
                  <a:cubicBezTo>
                    <a:pt x="471" y="0"/>
                    <a:pt x="0" y="491"/>
                    <a:pt x="238" y="1030"/>
                  </a:cubicBezTo>
                  <a:cubicBezTo>
                    <a:pt x="673" y="2011"/>
                    <a:pt x="1162" y="2961"/>
                    <a:pt x="1706" y="3884"/>
                  </a:cubicBezTo>
                  <a:cubicBezTo>
                    <a:pt x="1841" y="4113"/>
                    <a:pt x="2044" y="4208"/>
                    <a:pt x="2248" y="4208"/>
                  </a:cubicBezTo>
                  <a:cubicBezTo>
                    <a:pt x="2709" y="4208"/>
                    <a:pt x="3173" y="3724"/>
                    <a:pt x="2867" y="3204"/>
                  </a:cubicBezTo>
                  <a:cubicBezTo>
                    <a:pt x="2324" y="2281"/>
                    <a:pt x="1835" y="1330"/>
                    <a:pt x="1401" y="350"/>
                  </a:cubicBezTo>
                  <a:cubicBezTo>
                    <a:pt x="1291" y="103"/>
                    <a:pt x="1101" y="0"/>
                    <a:pt x="9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3"/>
            <p:cNvSpPr/>
            <p:nvPr/>
          </p:nvSpPr>
          <p:spPr>
            <a:xfrm>
              <a:off x="4105450" y="2395900"/>
              <a:ext cx="124950" cy="121850"/>
            </a:xfrm>
            <a:custGeom>
              <a:rect b="b" l="l" r="r" t="t"/>
              <a:pathLst>
                <a:path extrusionOk="0" h="4874" w="4998">
                  <a:moveTo>
                    <a:pt x="1026" y="0"/>
                  </a:moveTo>
                  <a:cubicBezTo>
                    <a:pt x="479" y="0"/>
                    <a:pt x="0" y="680"/>
                    <a:pt x="518" y="1123"/>
                  </a:cubicBezTo>
                  <a:cubicBezTo>
                    <a:pt x="1687" y="2122"/>
                    <a:pt x="2687" y="3262"/>
                    <a:pt x="3512" y="4560"/>
                  </a:cubicBezTo>
                  <a:cubicBezTo>
                    <a:pt x="3652" y="4782"/>
                    <a:pt x="3858" y="4874"/>
                    <a:pt x="4063" y="4874"/>
                  </a:cubicBezTo>
                  <a:cubicBezTo>
                    <a:pt x="4532" y="4874"/>
                    <a:pt x="4998" y="4392"/>
                    <a:pt x="4674" y="3880"/>
                  </a:cubicBezTo>
                  <a:cubicBezTo>
                    <a:pt x="3791" y="2490"/>
                    <a:pt x="2723" y="1243"/>
                    <a:pt x="1469" y="171"/>
                  </a:cubicBezTo>
                  <a:cubicBezTo>
                    <a:pt x="1329" y="51"/>
                    <a:pt x="1175" y="0"/>
                    <a:pt x="10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3"/>
            <p:cNvSpPr/>
            <p:nvPr/>
          </p:nvSpPr>
          <p:spPr>
            <a:xfrm>
              <a:off x="4218150" y="2534600"/>
              <a:ext cx="115100" cy="207100"/>
            </a:xfrm>
            <a:custGeom>
              <a:rect b="b" l="l" r="r" t="t"/>
              <a:pathLst>
                <a:path extrusionOk="0" h="8284" w="4604">
                  <a:moveTo>
                    <a:pt x="905" y="1"/>
                  </a:moveTo>
                  <a:cubicBezTo>
                    <a:pt x="471" y="1"/>
                    <a:pt x="0" y="491"/>
                    <a:pt x="242" y="1029"/>
                  </a:cubicBezTo>
                  <a:cubicBezTo>
                    <a:pt x="1251" y="3275"/>
                    <a:pt x="2207" y="5543"/>
                    <a:pt x="3113" y="7834"/>
                  </a:cubicBezTo>
                  <a:cubicBezTo>
                    <a:pt x="3237" y="8148"/>
                    <a:pt x="3515" y="8284"/>
                    <a:pt x="3786" y="8284"/>
                  </a:cubicBezTo>
                  <a:cubicBezTo>
                    <a:pt x="4203" y="8284"/>
                    <a:pt x="4603" y="7964"/>
                    <a:pt x="4411" y="7476"/>
                  </a:cubicBezTo>
                  <a:cubicBezTo>
                    <a:pt x="3463" y="5076"/>
                    <a:pt x="2462" y="2702"/>
                    <a:pt x="1404" y="350"/>
                  </a:cubicBezTo>
                  <a:cubicBezTo>
                    <a:pt x="1293" y="103"/>
                    <a:pt x="1103"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3"/>
            <p:cNvSpPr/>
            <p:nvPr/>
          </p:nvSpPr>
          <p:spPr>
            <a:xfrm>
              <a:off x="3789000" y="2258050"/>
              <a:ext cx="29425" cy="29425"/>
            </a:xfrm>
            <a:custGeom>
              <a:rect b="b" l="l" r="r" t="t"/>
              <a:pathLst>
                <a:path extrusionOk="0" h="1177" w="1177">
                  <a:moveTo>
                    <a:pt x="588" y="0"/>
                  </a:moveTo>
                  <a:cubicBezTo>
                    <a:pt x="263" y="0"/>
                    <a:pt x="1" y="263"/>
                    <a:pt x="1" y="589"/>
                  </a:cubicBezTo>
                  <a:cubicBezTo>
                    <a:pt x="1" y="914"/>
                    <a:pt x="263" y="1176"/>
                    <a:pt x="588" y="1176"/>
                  </a:cubicBezTo>
                  <a:cubicBezTo>
                    <a:pt x="914" y="1176"/>
                    <a:pt x="1177" y="914"/>
                    <a:pt x="1177" y="589"/>
                  </a:cubicBezTo>
                  <a:cubicBezTo>
                    <a:pt x="1177" y="263"/>
                    <a:pt x="914" y="0"/>
                    <a:pt x="58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3"/>
            <p:cNvSpPr/>
            <p:nvPr/>
          </p:nvSpPr>
          <p:spPr>
            <a:xfrm>
              <a:off x="3885800" y="2272725"/>
              <a:ext cx="29425" cy="29450"/>
            </a:xfrm>
            <a:custGeom>
              <a:rect b="b" l="l" r="r" t="t"/>
              <a:pathLst>
                <a:path extrusionOk="0" h="1178" w="1177">
                  <a:moveTo>
                    <a:pt x="589" y="1"/>
                  </a:moveTo>
                  <a:cubicBezTo>
                    <a:pt x="264" y="1"/>
                    <a:pt x="0" y="264"/>
                    <a:pt x="0" y="589"/>
                  </a:cubicBezTo>
                  <a:cubicBezTo>
                    <a:pt x="0" y="914"/>
                    <a:pt x="264" y="1178"/>
                    <a:pt x="589" y="1178"/>
                  </a:cubicBezTo>
                  <a:cubicBezTo>
                    <a:pt x="914" y="1178"/>
                    <a:pt x="1176" y="914"/>
                    <a:pt x="1176" y="589"/>
                  </a:cubicBezTo>
                  <a:cubicBezTo>
                    <a:pt x="1176" y="264"/>
                    <a:pt x="914" y="1"/>
                    <a:pt x="58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3"/>
            <p:cNvSpPr/>
            <p:nvPr/>
          </p:nvSpPr>
          <p:spPr>
            <a:xfrm>
              <a:off x="3983500" y="2302150"/>
              <a:ext cx="29425" cy="29475"/>
            </a:xfrm>
            <a:custGeom>
              <a:rect b="b" l="l" r="r" t="t"/>
              <a:pathLst>
                <a:path extrusionOk="0" h="1179" w="1177">
                  <a:moveTo>
                    <a:pt x="589" y="1"/>
                  </a:moveTo>
                  <a:cubicBezTo>
                    <a:pt x="264" y="1"/>
                    <a:pt x="0" y="265"/>
                    <a:pt x="0" y="590"/>
                  </a:cubicBezTo>
                  <a:cubicBezTo>
                    <a:pt x="0" y="913"/>
                    <a:pt x="264" y="1178"/>
                    <a:pt x="589" y="1178"/>
                  </a:cubicBezTo>
                  <a:cubicBezTo>
                    <a:pt x="913" y="1178"/>
                    <a:pt x="1176" y="913"/>
                    <a:pt x="1176" y="590"/>
                  </a:cubicBezTo>
                  <a:cubicBezTo>
                    <a:pt x="1176" y="265"/>
                    <a:pt x="913" y="1"/>
                    <a:pt x="58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3"/>
            <p:cNvSpPr/>
            <p:nvPr/>
          </p:nvSpPr>
          <p:spPr>
            <a:xfrm>
              <a:off x="3633475" y="3120775"/>
              <a:ext cx="29475" cy="29475"/>
            </a:xfrm>
            <a:custGeom>
              <a:rect b="b" l="l" r="r" t="t"/>
              <a:pathLst>
                <a:path extrusionOk="0" h="1179" w="1179">
                  <a:moveTo>
                    <a:pt x="589" y="1"/>
                  </a:moveTo>
                  <a:cubicBezTo>
                    <a:pt x="265" y="1"/>
                    <a:pt x="1" y="265"/>
                    <a:pt x="1" y="589"/>
                  </a:cubicBezTo>
                  <a:cubicBezTo>
                    <a:pt x="1" y="914"/>
                    <a:pt x="265" y="1178"/>
                    <a:pt x="589" y="1178"/>
                  </a:cubicBezTo>
                  <a:cubicBezTo>
                    <a:pt x="914" y="1178"/>
                    <a:pt x="1178" y="914"/>
                    <a:pt x="1178" y="589"/>
                  </a:cubicBezTo>
                  <a:cubicBezTo>
                    <a:pt x="1178" y="265"/>
                    <a:pt x="914" y="1"/>
                    <a:pt x="58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3"/>
            <p:cNvSpPr/>
            <p:nvPr/>
          </p:nvSpPr>
          <p:spPr>
            <a:xfrm>
              <a:off x="3705075" y="3070375"/>
              <a:ext cx="29425" cy="29450"/>
            </a:xfrm>
            <a:custGeom>
              <a:rect b="b" l="l" r="r" t="t"/>
              <a:pathLst>
                <a:path extrusionOk="0" h="1178" w="1177">
                  <a:moveTo>
                    <a:pt x="588" y="0"/>
                  </a:moveTo>
                  <a:cubicBezTo>
                    <a:pt x="264" y="0"/>
                    <a:pt x="1" y="264"/>
                    <a:pt x="1" y="589"/>
                  </a:cubicBezTo>
                  <a:cubicBezTo>
                    <a:pt x="1" y="913"/>
                    <a:pt x="264" y="1177"/>
                    <a:pt x="588" y="1177"/>
                  </a:cubicBezTo>
                  <a:cubicBezTo>
                    <a:pt x="913" y="1177"/>
                    <a:pt x="1177" y="913"/>
                    <a:pt x="1177" y="589"/>
                  </a:cubicBezTo>
                  <a:cubicBezTo>
                    <a:pt x="1177" y="264"/>
                    <a:pt x="914" y="0"/>
                    <a:pt x="58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3"/>
            <p:cNvSpPr/>
            <p:nvPr/>
          </p:nvSpPr>
          <p:spPr>
            <a:xfrm>
              <a:off x="3621125" y="3494250"/>
              <a:ext cx="235325" cy="34775"/>
            </a:xfrm>
            <a:custGeom>
              <a:rect b="b" l="l" r="r" t="t"/>
              <a:pathLst>
                <a:path extrusionOk="0" h="1391" w="9413">
                  <a:moveTo>
                    <a:pt x="863" y="0"/>
                  </a:moveTo>
                  <a:cubicBezTo>
                    <a:pt x="1" y="0"/>
                    <a:pt x="1" y="1341"/>
                    <a:pt x="867" y="1346"/>
                  </a:cubicBezTo>
                  <a:cubicBezTo>
                    <a:pt x="3426" y="1361"/>
                    <a:pt x="5986" y="1377"/>
                    <a:pt x="8546" y="1391"/>
                  </a:cubicBezTo>
                  <a:cubicBezTo>
                    <a:pt x="8547" y="1391"/>
                    <a:pt x="8549" y="1391"/>
                    <a:pt x="8551" y="1391"/>
                  </a:cubicBezTo>
                  <a:cubicBezTo>
                    <a:pt x="9412" y="1391"/>
                    <a:pt x="9411" y="51"/>
                    <a:pt x="8546" y="45"/>
                  </a:cubicBezTo>
                  <a:cubicBezTo>
                    <a:pt x="5986" y="31"/>
                    <a:pt x="3426" y="15"/>
                    <a:pt x="867" y="0"/>
                  </a:cubicBezTo>
                  <a:cubicBezTo>
                    <a:pt x="866" y="0"/>
                    <a:pt x="864"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3"/>
            <p:cNvSpPr/>
            <p:nvPr/>
          </p:nvSpPr>
          <p:spPr>
            <a:xfrm>
              <a:off x="3867725" y="3492350"/>
              <a:ext cx="103675" cy="33650"/>
            </a:xfrm>
            <a:custGeom>
              <a:rect b="b" l="l" r="r" t="t"/>
              <a:pathLst>
                <a:path extrusionOk="0" h="1346" w="4147">
                  <a:moveTo>
                    <a:pt x="868" y="0"/>
                  </a:moveTo>
                  <a:cubicBezTo>
                    <a:pt x="3" y="0"/>
                    <a:pt x="0" y="1346"/>
                    <a:pt x="868" y="1346"/>
                  </a:cubicBezTo>
                  <a:lnTo>
                    <a:pt x="3279" y="1346"/>
                  </a:lnTo>
                  <a:cubicBezTo>
                    <a:pt x="4144" y="1346"/>
                    <a:pt x="4147" y="0"/>
                    <a:pt x="32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3"/>
            <p:cNvSpPr/>
            <p:nvPr/>
          </p:nvSpPr>
          <p:spPr>
            <a:xfrm>
              <a:off x="4200600" y="2820550"/>
              <a:ext cx="36750" cy="52975"/>
            </a:xfrm>
            <a:custGeom>
              <a:rect b="b" l="l" r="r" t="t"/>
              <a:pathLst>
                <a:path extrusionOk="0" h="2119" w="1470">
                  <a:moveTo>
                    <a:pt x="735" y="1"/>
                  </a:moveTo>
                  <a:cubicBezTo>
                    <a:pt x="329" y="1"/>
                    <a:pt x="1" y="476"/>
                    <a:pt x="1" y="1060"/>
                  </a:cubicBezTo>
                  <a:cubicBezTo>
                    <a:pt x="1" y="1645"/>
                    <a:pt x="329" y="2118"/>
                    <a:pt x="735" y="2118"/>
                  </a:cubicBezTo>
                  <a:cubicBezTo>
                    <a:pt x="1141" y="2118"/>
                    <a:pt x="1469" y="1644"/>
                    <a:pt x="1469" y="1060"/>
                  </a:cubicBezTo>
                  <a:cubicBezTo>
                    <a:pt x="1469" y="476"/>
                    <a:pt x="1141" y="2"/>
                    <a:pt x="73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85" name="Google Shape;1085;p33"/>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1086" name="Google Shape;1086;p33"/>
          <p:cNvGrpSpPr/>
          <p:nvPr/>
        </p:nvGrpSpPr>
        <p:grpSpPr>
          <a:xfrm>
            <a:off x="372025" y="321975"/>
            <a:ext cx="8400000" cy="4503300"/>
            <a:chOff x="372025" y="321975"/>
            <a:chExt cx="8400000" cy="4503300"/>
          </a:xfrm>
        </p:grpSpPr>
        <p:grpSp>
          <p:nvGrpSpPr>
            <p:cNvPr id="1087" name="Google Shape;1087;p33"/>
            <p:cNvGrpSpPr/>
            <p:nvPr/>
          </p:nvGrpSpPr>
          <p:grpSpPr>
            <a:xfrm>
              <a:off x="372025" y="321975"/>
              <a:ext cx="8400000" cy="4503300"/>
              <a:chOff x="372025" y="321975"/>
              <a:chExt cx="8400000" cy="4503300"/>
            </a:xfrm>
          </p:grpSpPr>
          <p:sp>
            <p:nvSpPr>
              <p:cNvPr id="1088" name="Google Shape;1088;p33"/>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9" name="Google Shape;1089;p33"/>
              <p:cNvGrpSpPr/>
              <p:nvPr/>
            </p:nvGrpSpPr>
            <p:grpSpPr>
              <a:xfrm>
                <a:off x="372025" y="321975"/>
                <a:ext cx="8400000" cy="4499700"/>
                <a:chOff x="372025" y="321975"/>
                <a:chExt cx="8400000" cy="4499700"/>
              </a:xfrm>
            </p:grpSpPr>
            <p:sp>
              <p:nvSpPr>
                <p:cNvPr id="1090" name="Google Shape;1090;p33"/>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3"/>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3"/>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3"/>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3"/>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3"/>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96" name="Google Shape;1096;p33"/>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1097" name="Google Shape;1097;p33"/>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1098" name="Google Shape;1098;p3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99" name="Google Shape;1099;p33"/>
          <p:cNvSpPr txBox="1"/>
          <p:nvPr>
            <p:ph idx="1" type="subTitle"/>
          </p:nvPr>
        </p:nvSpPr>
        <p:spPr>
          <a:xfrm>
            <a:off x="720150" y="3967049"/>
            <a:ext cx="7704000" cy="634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00" name="Shape 1100"/>
        <p:cNvGrpSpPr/>
        <p:nvPr/>
      </p:nvGrpSpPr>
      <p:grpSpPr>
        <a:xfrm>
          <a:off x="0" y="0"/>
          <a:ext cx="0" cy="0"/>
          <a:chOff x="0" y="0"/>
          <a:chExt cx="0" cy="0"/>
        </a:xfrm>
      </p:grpSpPr>
      <p:pic>
        <p:nvPicPr>
          <p:cNvPr id="1101" name="Google Shape;1101;p34"/>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1102" name="Google Shape;1102;p34"/>
          <p:cNvGrpSpPr/>
          <p:nvPr/>
        </p:nvGrpSpPr>
        <p:grpSpPr>
          <a:xfrm>
            <a:off x="372025" y="321975"/>
            <a:ext cx="8400000" cy="4503300"/>
            <a:chOff x="372025" y="321975"/>
            <a:chExt cx="8400000" cy="4503300"/>
          </a:xfrm>
        </p:grpSpPr>
        <p:sp>
          <p:nvSpPr>
            <p:cNvPr id="1103" name="Google Shape;1103;p34"/>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4" name="Google Shape;1104;p34"/>
            <p:cNvGrpSpPr/>
            <p:nvPr/>
          </p:nvGrpSpPr>
          <p:grpSpPr>
            <a:xfrm>
              <a:off x="372025" y="321975"/>
              <a:ext cx="8400000" cy="4499700"/>
              <a:chOff x="372025" y="321975"/>
              <a:chExt cx="8400000" cy="4499700"/>
            </a:xfrm>
          </p:grpSpPr>
          <p:sp>
            <p:nvSpPr>
              <p:cNvPr id="1105" name="Google Shape;1105;p34"/>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4"/>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34"/>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34"/>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34"/>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4"/>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1" name="Google Shape;1111;p34"/>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sp>
        <p:nvSpPr>
          <p:cNvPr id="1112" name="Google Shape;1112;p34"/>
          <p:cNvSpPr txBox="1"/>
          <p:nvPr>
            <p:ph idx="1" type="subTitle"/>
          </p:nvPr>
        </p:nvSpPr>
        <p:spPr>
          <a:xfrm>
            <a:off x="2679300" y="1783825"/>
            <a:ext cx="3785400" cy="122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13" name="Google Shape;1113;p34"/>
          <p:cNvSpPr txBox="1"/>
          <p:nvPr>
            <p:ph idx="2" type="subTitle"/>
          </p:nvPr>
        </p:nvSpPr>
        <p:spPr>
          <a:xfrm>
            <a:off x="2679302" y="4108550"/>
            <a:ext cx="3785400" cy="37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1114" name="Google Shape;1114;p34"/>
          <p:cNvSpPr txBox="1"/>
          <p:nvPr/>
        </p:nvSpPr>
        <p:spPr>
          <a:xfrm>
            <a:off x="2897750" y="3160425"/>
            <a:ext cx="3348600" cy="70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100"/>
              <a:buFont typeface="Arial"/>
              <a:buNone/>
            </a:pPr>
            <a:r>
              <a:rPr b="1" i="0" lang="en" sz="1100" u="none" cap="none" strike="noStrike">
                <a:solidFill>
                  <a:schemeClr val="accent6"/>
                </a:solidFill>
                <a:highlight>
                  <a:schemeClr val="accent3"/>
                </a:highlight>
                <a:latin typeface="Anaheim"/>
                <a:ea typeface="Anaheim"/>
                <a:cs typeface="Anaheim"/>
                <a:sym typeface="Anaheim"/>
              </a:rPr>
              <a:t>CREDITS:</a:t>
            </a:r>
            <a:r>
              <a:rPr b="0" i="0" lang="en" sz="1100" u="none" cap="none" strike="noStrike">
                <a:solidFill>
                  <a:schemeClr val="lt1"/>
                </a:solidFill>
                <a:latin typeface="Anaheim"/>
                <a:ea typeface="Anaheim"/>
                <a:cs typeface="Anaheim"/>
                <a:sym typeface="Anaheim"/>
              </a:rPr>
              <a:t> This presentation template was created by </a:t>
            </a:r>
            <a:r>
              <a:rPr b="1" i="0" lang="en" sz="1100" u="none" cap="none" strike="noStrike">
                <a:solidFill>
                  <a:schemeClr val="accent6"/>
                </a:solidFill>
                <a:highlight>
                  <a:schemeClr val="accent3"/>
                </a:highlight>
                <a:uFill>
                  <a:noFill/>
                </a:uFill>
                <a:latin typeface="Anaheim"/>
                <a:ea typeface="Anaheim"/>
                <a:cs typeface="Anaheim"/>
                <a:sym typeface="Anaheim"/>
                <a:hlinkClick r:id="rId3">
                  <a:extLst>
                    <a:ext uri="{A12FA001-AC4F-418D-AE19-62706E023703}">
                      <ahyp:hlinkClr val="tx"/>
                    </a:ext>
                  </a:extLst>
                </a:hlinkClick>
              </a:rPr>
              <a:t>Slidesgo</a:t>
            </a:r>
            <a:r>
              <a:rPr b="1" i="0" lang="en" sz="1100" u="none" cap="none" strike="noStrike">
                <a:solidFill>
                  <a:schemeClr val="accent6"/>
                </a:solidFill>
                <a:highlight>
                  <a:schemeClr val="accent3"/>
                </a:highlight>
                <a:latin typeface="Anaheim"/>
                <a:ea typeface="Anaheim"/>
                <a:cs typeface="Anaheim"/>
                <a:sym typeface="Anaheim"/>
              </a:rPr>
              <a:t>,</a:t>
            </a:r>
            <a:r>
              <a:rPr b="0" i="0" lang="en" sz="1100" u="none" cap="none" strike="noStrike">
                <a:solidFill>
                  <a:schemeClr val="lt1"/>
                </a:solidFill>
                <a:latin typeface="Anaheim"/>
                <a:ea typeface="Anaheim"/>
                <a:cs typeface="Anaheim"/>
                <a:sym typeface="Anaheim"/>
              </a:rPr>
              <a:t> including icons by </a:t>
            </a:r>
            <a:r>
              <a:rPr b="1" i="0" lang="en" sz="1100" u="none" cap="none" strike="noStrike">
                <a:solidFill>
                  <a:schemeClr val="accent6"/>
                </a:solidFill>
                <a:highlight>
                  <a:schemeClr val="accent3"/>
                </a:highlight>
                <a:uFill>
                  <a:noFill/>
                </a:uFill>
                <a:latin typeface="Anaheim"/>
                <a:ea typeface="Anaheim"/>
                <a:cs typeface="Anaheim"/>
                <a:sym typeface="Anaheim"/>
                <a:hlinkClick r:id="rId4">
                  <a:extLst>
                    <a:ext uri="{A12FA001-AC4F-418D-AE19-62706E023703}">
                      <ahyp:hlinkClr val="tx"/>
                    </a:ext>
                  </a:extLst>
                </a:hlinkClick>
              </a:rPr>
              <a:t>Flaticon</a:t>
            </a:r>
            <a:r>
              <a:rPr b="1" i="0" lang="en" sz="1100" u="none" cap="none" strike="noStrike">
                <a:solidFill>
                  <a:schemeClr val="accent6"/>
                </a:solidFill>
                <a:highlight>
                  <a:schemeClr val="accent3"/>
                </a:highlight>
                <a:latin typeface="Anaheim"/>
                <a:ea typeface="Anaheim"/>
                <a:cs typeface="Anaheim"/>
                <a:sym typeface="Anaheim"/>
              </a:rPr>
              <a:t>,</a:t>
            </a:r>
            <a:r>
              <a:rPr b="0" i="0" lang="en" sz="1100" u="none" cap="none" strike="noStrike">
                <a:solidFill>
                  <a:schemeClr val="lt1"/>
                </a:solidFill>
                <a:latin typeface="Anaheim"/>
                <a:ea typeface="Anaheim"/>
                <a:cs typeface="Anaheim"/>
                <a:sym typeface="Anaheim"/>
              </a:rPr>
              <a:t> and infographics &amp; images by </a:t>
            </a:r>
            <a:r>
              <a:rPr b="1" i="0" lang="en" sz="1100" u="none" cap="none" strike="noStrike">
                <a:solidFill>
                  <a:schemeClr val="accent6"/>
                </a:solidFill>
                <a:highlight>
                  <a:schemeClr val="accent3"/>
                </a:highlight>
                <a:uFill>
                  <a:noFill/>
                </a:uFill>
                <a:latin typeface="Anaheim"/>
                <a:ea typeface="Anaheim"/>
                <a:cs typeface="Anaheim"/>
                <a:sym typeface="Anaheim"/>
                <a:hlinkClick r:id="rId5">
                  <a:extLst>
                    <a:ext uri="{A12FA001-AC4F-418D-AE19-62706E023703}">
                      <ahyp:hlinkClr val="tx"/>
                    </a:ext>
                  </a:extLst>
                </a:hlinkClick>
              </a:rPr>
              <a:t>Freepik</a:t>
            </a:r>
            <a:endParaRPr b="1" i="0" sz="1100" u="none" cap="none" strike="noStrike">
              <a:solidFill>
                <a:schemeClr val="accent6"/>
              </a:solidFill>
              <a:highlight>
                <a:schemeClr val="accent3"/>
              </a:highlight>
              <a:latin typeface="Anaheim"/>
              <a:ea typeface="Anaheim"/>
              <a:cs typeface="Anaheim"/>
              <a:sym typeface="Anaheim"/>
            </a:endParaRPr>
          </a:p>
        </p:txBody>
      </p:sp>
      <p:cxnSp>
        <p:nvCxnSpPr>
          <p:cNvPr id="1115" name="Google Shape;1115;p34"/>
          <p:cNvCxnSpPr/>
          <p:nvPr/>
        </p:nvCxnSpPr>
        <p:spPr>
          <a:xfrm>
            <a:off x="372025" y="1590850"/>
            <a:ext cx="8400000" cy="0"/>
          </a:xfrm>
          <a:prstGeom prst="straightConnector1">
            <a:avLst/>
          </a:prstGeom>
          <a:noFill/>
          <a:ln cap="flat" cmpd="sng" w="9525">
            <a:solidFill>
              <a:schemeClr val="dk2"/>
            </a:solidFill>
            <a:prstDash val="solid"/>
            <a:round/>
            <a:headEnd len="sm" w="sm" type="none"/>
            <a:tailEnd len="sm" w="sm" type="none"/>
          </a:ln>
        </p:spPr>
      </p:cxnSp>
      <p:cxnSp>
        <p:nvCxnSpPr>
          <p:cNvPr id="1116" name="Google Shape;1116;p34"/>
          <p:cNvCxnSpPr/>
          <p:nvPr/>
        </p:nvCxnSpPr>
        <p:spPr>
          <a:xfrm>
            <a:off x="372025" y="3122005"/>
            <a:ext cx="8400000" cy="0"/>
          </a:xfrm>
          <a:prstGeom prst="straightConnector1">
            <a:avLst/>
          </a:prstGeom>
          <a:noFill/>
          <a:ln cap="flat" cmpd="sng" w="9525">
            <a:solidFill>
              <a:schemeClr val="dk2"/>
            </a:solidFill>
            <a:prstDash val="solid"/>
            <a:round/>
            <a:headEnd len="sm" w="sm" type="none"/>
            <a:tailEnd len="sm" w="sm" type="none"/>
          </a:ln>
        </p:spPr>
      </p:cxnSp>
      <p:sp>
        <p:nvSpPr>
          <p:cNvPr id="1117" name="Google Shape;1117;p34"/>
          <p:cNvSpPr txBox="1"/>
          <p:nvPr>
            <p:ph type="ctrTitle"/>
          </p:nvPr>
        </p:nvSpPr>
        <p:spPr>
          <a:xfrm>
            <a:off x="2067675" y="582920"/>
            <a:ext cx="5008500" cy="93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1"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18" name="Shape 1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19" name="Shape 1119"/>
        <p:cNvGrpSpPr/>
        <p:nvPr/>
      </p:nvGrpSpPr>
      <p:grpSpPr>
        <a:xfrm>
          <a:off x="0" y="0"/>
          <a:ext cx="0" cy="0"/>
          <a:chOff x="0" y="0"/>
          <a:chExt cx="0" cy="0"/>
        </a:xfrm>
      </p:grpSpPr>
      <p:pic>
        <p:nvPicPr>
          <p:cNvPr id="1120" name="Google Shape;1120;p36"/>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
    <p:spTree>
      <p:nvGrpSpPr>
        <p:cNvPr id="1121" name="Shape 1121"/>
        <p:cNvGrpSpPr/>
        <p:nvPr/>
      </p:nvGrpSpPr>
      <p:grpSpPr>
        <a:xfrm>
          <a:off x="0" y="0"/>
          <a:ext cx="0" cy="0"/>
          <a:chOff x="0" y="0"/>
          <a:chExt cx="0" cy="0"/>
        </a:xfrm>
      </p:grpSpPr>
      <p:pic>
        <p:nvPicPr>
          <p:cNvPr id="1122" name="Google Shape;1122;p37"/>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1123" name="Google Shape;1123;p37"/>
          <p:cNvGrpSpPr/>
          <p:nvPr/>
        </p:nvGrpSpPr>
        <p:grpSpPr>
          <a:xfrm>
            <a:off x="372025" y="321975"/>
            <a:ext cx="8400000" cy="4503300"/>
            <a:chOff x="372025" y="321975"/>
            <a:chExt cx="8400000" cy="4503300"/>
          </a:xfrm>
        </p:grpSpPr>
        <p:sp>
          <p:nvSpPr>
            <p:cNvPr id="1124" name="Google Shape;1124;p37"/>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5" name="Google Shape;1125;p37"/>
            <p:cNvGrpSpPr/>
            <p:nvPr/>
          </p:nvGrpSpPr>
          <p:grpSpPr>
            <a:xfrm>
              <a:off x="372025" y="321975"/>
              <a:ext cx="8400000" cy="4499700"/>
              <a:chOff x="372025" y="321975"/>
              <a:chExt cx="8400000" cy="4499700"/>
            </a:xfrm>
          </p:grpSpPr>
          <p:sp>
            <p:nvSpPr>
              <p:cNvPr id="1126" name="Google Shape;1126;p37"/>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7"/>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7"/>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7"/>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7"/>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7"/>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2" name="Google Shape;1132;p37"/>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grpSp>
        <p:nvGrpSpPr>
          <p:cNvPr id="1133" name="Google Shape;1133;p37"/>
          <p:cNvGrpSpPr/>
          <p:nvPr/>
        </p:nvGrpSpPr>
        <p:grpSpPr>
          <a:xfrm>
            <a:off x="371330" y="3441041"/>
            <a:ext cx="8400431" cy="1380780"/>
            <a:chOff x="4122825" y="2769975"/>
            <a:chExt cx="4390775" cy="1934950"/>
          </a:xfrm>
        </p:grpSpPr>
        <p:sp>
          <p:nvSpPr>
            <p:cNvPr id="1134" name="Google Shape;1134;p37"/>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7"/>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7"/>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7"/>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37"/>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7"/>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7"/>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7"/>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7"/>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7"/>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7"/>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7"/>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7"/>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7"/>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7"/>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7"/>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7"/>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7"/>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7"/>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7"/>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7"/>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7"/>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7"/>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7" name="Google Shape;1157;p37"/>
          <p:cNvGrpSpPr/>
          <p:nvPr/>
        </p:nvGrpSpPr>
        <p:grpSpPr>
          <a:xfrm>
            <a:off x="4313685" y="2999817"/>
            <a:ext cx="530320" cy="530308"/>
            <a:chOff x="5720325" y="1250450"/>
            <a:chExt cx="1103225" cy="1103200"/>
          </a:xfrm>
        </p:grpSpPr>
        <p:sp>
          <p:nvSpPr>
            <p:cNvPr id="1158" name="Google Shape;1158;p37"/>
            <p:cNvSpPr/>
            <p:nvPr/>
          </p:nvSpPr>
          <p:spPr>
            <a:xfrm>
              <a:off x="5720325" y="1250450"/>
              <a:ext cx="1103225" cy="551600"/>
            </a:xfrm>
            <a:custGeom>
              <a:rect b="b" l="l" r="r" t="t"/>
              <a:pathLst>
                <a:path extrusionOk="0" h="22064" w="44129">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7"/>
            <p:cNvSpPr/>
            <p:nvPr/>
          </p:nvSpPr>
          <p:spPr>
            <a:xfrm>
              <a:off x="5822600" y="2122000"/>
              <a:ext cx="898725" cy="38425"/>
            </a:xfrm>
            <a:custGeom>
              <a:rect b="b" l="l" r="r" t="t"/>
              <a:pathLst>
                <a:path extrusionOk="0" h="1537" w="35949">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7"/>
            <p:cNvSpPr/>
            <p:nvPr/>
          </p:nvSpPr>
          <p:spPr>
            <a:xfrm>
              <a:off x="5985075" y="2273275"/>
              <a:ext cx="573750" cy="29675"/>
            </a:xfrm>
            <a:custGeom>
              <a:rect b="b" l="l" r="r" t="t"/>
              <a:pathLst>
                <a:path extrusionOk="0" h="1187" w="2295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7"/>
            <p:cNvSpPr/>
            <p:nvPr/>
          </p:nvSpPr>
          <p:spPr>
            <a:xfrm>
              <a:off x="5898675" y="2208175"/>
              <a:ext cx="746500" cy="28125"/>
            </a:xfrm>
            <a:custGeom>
              <a:rect b="b" l="l" r="r" t="t"/>
              <a:pathLst>
                <a:path extrusionOk="0" h="1125" w="2986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7"/>
            <p:cNvSpPr/>
            <p:nvPr/>
          </p:nvSpPr>
          <p:spPr>
            <a:xfrm>
              <a:off x="5725875" y="1880175"/>
              <a:ext cx="1092175" cy="54600"/>
            </a:xfrm>
            <a:custGeom>
              <a:rect b="b" l="l" r="r" t="t"/>
              <a:pathLst>
                <a:path extrusionOk="0" h="2184" w="43687">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7"/>
            <p:cNvSpPr/>
            <p:nvPr/>
          </p:nvSpPr>
          <p:spPr>
            <a:xfrm>
              <a:off x="5762450" y="2013750"/>
              <a:ext cx="1019000" cy="45250"/>
            </a:xfrm>
            <a:custGeom>
              <a:rect b="b" l="l" r="r" t="t"/>
              <a:pathLst>
                <a:path extrusionOk="0" h="1810" w="4076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7"/>
            <p:cNvSpPr/>
            <p:nvPr/>
          </p:nvSpPr>
          <p:spPr>
            <a:xfrm>
              <a:off x="6109250" y="2329250"/>
              <a:ext cx="325425" cy="24400"/>
            </a:xfrm>
            <a:custGeom>
              <a:rect b="b" l="l" r="r" t="t"/>
              <a:pathLst>
                <a:path extrusionOk="0" h="976" w="13017">
                  <a:moveTo>
                    <a:pt x="1" y="1"/>
                  </a:moveTo>
                  <a:cubicBezTo>
                    <a:pt x="2058" y="636"/>
                    <a:pt x="4244" y="976"/>
                    <a:pt x="6509" y="976"/>
                  </a:cubicBezTo>
                  <a:cubicBezTo>
                    <a:pt x="8773" y="976"/>
                    <a:pt x="10959" y="634"/>
                    <a:pt x="130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HEADER_2">
    <p:bg>
      <p:bgPr>
        <a:solidFill>
          <a:schemeClr val="accent5"/>
        </a:solidFill>
      </p:bgPr>
    </p:bg>
    <p:spTree>
      <p:nvGrpSpPr>
        <p:cNvPr id="1165" name="Shape 1165"/>
        <p:cNvGrpSpPr/>
        <p:nvPr/>
      </p:nvGrpSpPr>
      <p:grpSpPr>
        <a:xfrm>
          <a:off x="0" y="0"/>
          <a:ext cx="0" cy="0"/>
          <a:chOff x="0" y="0"/>
          <a:chExt cx="0" cy="0"/>
        </a:xfrm>
      </p:grpSpPr>
      <p:pic>
        <p:nvPicPr>
          <p:cNvPr id="1166" name="Google Shape;1166;p38"/>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1167" name="Google Shape;1167;p38"/>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8" name="Google Shape;1168;p38"/>
          <p:cNvGrpSpPr/>
          <p:nvPr/>
        </p:nvGrpSpPr>
        <p:grpSpPr>
          <a:xfrm>
            <a:off x="372025" y="321975"/>
            <a:ext cx="8400000" cy="4499700"/>
            <a:chOff x="372025" y="321975"/>
            <a:chExt cx="8400000" cy="4499700"/>
          </a:xfrm>
        </p:grpSpPr>
        <p:sp>
          <p:nvSpPr>
            <p:cNvPr id="1169" name="Google Shape;1169;p38"/>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8"/>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8"/>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8"/>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8"/>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4" name="Google Shape;1174;p38"/>
          <p:cNvGrpSpPr/>
          <p:nvPr/>
        </p:nvGrpSpPr>
        <p:grpSpPr>
          <a:xfrm>
            <a:off x="371330" y="3818004"/>
            <a:ext cx="8400431" cy="1003659"/>
            <a:chOff x="4122825" y="2769975"/>
            <a:chExt cx="4390775" cy="1934950"/>
          </a:xfrm>
        </p:grpSpPr>
        <p:sp>
          <p:nvSpPr>
            <p:cNvPr id="1175" name="Google Shape;1175;p38"/>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8"/>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8"/>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8"/>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8"/>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8"/>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8"/>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8"/>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8"/>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8"/>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8"/>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8"/>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8"/>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8"/>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8"/>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8"/>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8"/>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8"/>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8"/>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8"/>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8"/>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8"/>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8"/>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8" name="Google Shape;1198;p38"/>
          <p:cNvGrpSpPr/>
          <p:nvPr/>
        </p:nvGrpSpPr>
        <p:grpSpPr>
          <a:xfrm flipH="1" rot="10800000">
            <a:off x="371330" y="540079"/>
            <a:ext cx="8400431" cy="1003659"/>
            <a:chOff x="4122825" y="2769975"/>
            <a:chExt cx="4390775" cy="1934950"/>
          </a:xfrm>
        </p:grpSpPr>
        <p:sp>
          <p:nvSpPr>
            <p:cNvPr id="1199" name="Google Shape;1199;p38"/>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8"/>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8"/>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8"/>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8"/>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8"/>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8"/>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8"/>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8"/>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8"/>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8"/>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8"/>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8"/>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8"/>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8"/>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8"/>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8"/>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8"/>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8"/>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38"/>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8"/>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8"/>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8"/>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ONLY_1">
    <p:spTree>
      <p:nvGrpSpPr>
        <p:cNvPr id="1222" name="Shape 1222"/>
        <p:cNvGrpSpPr/>
        <p:nvPr/>
      </p:nvGrpSpPr>
      <p:grpSpPr>
        <a:xfrm>
          <a:off x="0" y="0"/>
          <a:ext cx="0" cy="0"/>
          <a:chOff x="0" y="0"/>
          <a:chExt cx="0" cy="0"/>
        </a:xfrm>
      </p:grpSpPr>
      <p:pic>
        <p:nvPicPr>
          <p:cNvPr id="1223" name="Google Shape;1223;p39"/>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1224" name="Google Shape;1224;p39"/>
          <p:cNvGrpSpPr/>
          <p:nvPr/>
        </p:nvGrpSpPr>
        <p:grpSpPr>
          <a:xfrm>
            <a:off x="372025" y="321975"/>
            <a:ext cx="8400000" cy="4503300"/>
            <a:chOff x="372025" y="321975"/>
            <a:chExt cx="8400000" cy="4503300"/>
          </a:xfrm>
        </p:grpSpPr>
        <p:grpSp>
          <p:nvGrpSpPr>
            <p:cNvPr id="1225" name="Google Shape;1225;p39"/>
            <p:cNvGrpSpPr/>
            <p:nvPr/>
          </p:nvGrpSpPr>
          <p:grpSpPr>
            <a:xfrm>
              <a:off x="372025" y="321975"/>
              <a:ext cx="8400000" cy="4503300"/>
              <a:chOff x="372025" y="321975"/>
              <a:chExt cx="8400000" cy="4503300"/>
            </a:xfrm>
          </p:grpSpPr>
          <p:sp>
            <p:nvSpPr>
              <p:cNvPr id="1226" name="Google Shape;1226;p39"/>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7" name="Google Shape;1227;p39"/>
              <p:cNvGrpSpPr/>
              <p:nvPr/>
            </p:nvGrpSpPr>
            <p:grpSpPr>
              <a:xfrm>
                <a:off x="372025" y="321975"/>
                <a:ext cx="8400000" cy="4499700"/>
                <a:chOff x="372025" y="321975"/>
                <a:chExt cx="8400000" cy="4499700"/>
              </a:xfrm>
            </p:grpSpPr>
            <p:sp>
              <p:nvSpPr>
                <p:cNvPr id="1228" name="Google Shape;1228;p39"/>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9"/>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9"/>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9"/>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9"/>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9"/>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34" name="Google Shape;1234;p39"/>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1235" name="Google Shape;1235;p39"/>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MAIN_POINT_1">
    <p:bg>
      <p:bgPr>
        <a:solidFill>
          <a:schemeClr val="accent2"/>
        </a:solidFill>
      </p:bgPr>
    </p:bg>
    <p:spTree>
      <p:nvGrpSpPr>
        <p:cNvPr id="1236" name="Shape 1236"/>
        <p:cNvGrpSpPr/>
        <p:nvPr/>
      </p:nvGrpSpPr>
      <p:grpSpPr>
        <a:xfrm>
          <a:off x="0" y="0"/>
          <a:ext cx="0" cy="0"/>
          <a:chOff x="0" y="0"/>
          <a:chExt cx="0" cy="0"/>
        </a:xfrm>
      </p:grpSpPr>
      <p:grpSp>
        <p:nvGrpSpPr>
          <p:cNvPr id="1237" name="Google Shape;1237;p40"/>
          <p:cNvGrpSpPr/>
          <p:nvPr/>
        </p:nvGrpSpPr>
        <p:grpSpPr>
          <a:xfrm rot="816243">
            <a:off x="7885012" y="585070"/>
            <a:ext cx="624221" cy="2019733"/>
            <a:chOff x="6505688" y="3123675"/>
            <a:chExt cx="624250" cy="2019825"/>
          </a:xfrm>
        </p:grpSpPr>
        <p:sp>
          <p:nvSpPr>
            <p:cNvPr id="1238" name="Google Shape;1238;p40"/>
            <p:cNvSpPr/>
            <p:nvPr/>
          </p:nvSpPr>
          <p:spPr>
            <a:xfrm>
              <a:off x="6666113" y="3575400"/>
              <a:ext cx="322850" cy="555300"/>
            </a:xfrm>
            <a:custGeom>
              <a:rect b="b" l="l" r="r" t="t"/>
              <a:pathLst>
                <a:path extrusionOk="0" h="22212" w="12914">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40"/>
            <p:cNvSpPr/>
            <p:nvPr/>
          </p:nvSpPr>
          <p:spPr>
            <a:xfrm>
              <a:off x="6668613" y="3230325"/>
              <a:ext cx="58900" cy="480150"/>
            </a:xfrm>
            <a:custGeom>
              <a:rect b="b" l="l" r="r" t="t"/>
              <a:pathLst>
                <a:path extrusionOk="0" h="19206" w="2356">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40"/>
            <p:cNvSpPr/>
            <p:nvPr/>
          </p:nvSpPr>
          <p:spPr>
            <a:xfrm>
              <a:off x="6845513" y="3147925"/>
              <a:ext cx="58875" cy="480150"/>
            </a:xfrm>
            <a:custGeom>
              <a:rect b="b" l="l" r="r" t="t"/>
              <a:pathLst>
                <a:path extrusionOk="0" h="19206" w="2355">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40"/>
            <p:cNvSpPr/>
            <p:nvPr/>
          </p:nvSpPr>
          <p:spPr>
            <a:xfrm>
              <a:off x="6929863" y="3303225"/>
              <a:ext cx="58925" cy="480125"/>
            </a:xfrm>
            <a:custGeom>
              <a:rect b="b" l="l" r="r" t="t"/>
              <a:pathLst>
                <a:path extrusionOk="0" h="19205" w="2357">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40"/>
            <p:cNvSpPr/>
            <p:nvPr/>
          </p:nvSpPr>
          <p:spPr>
            <a:xfrm>
              <a:off x="6756588" y="3123675"/>
              <a:ext cx="58900" cy="480150"/>
            </a:xfrm>
            <a:custGeom>
              <a:rect b="b" l="l" r="r" t="t"/>
              <a:pathLst>
                <a:path extrusionOk="0" h="19206" w="2356">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40"/>
            <p:cNvSpPr/>
            <p:nvPr/>
          </p:nvSpPr>
          <p:spPr>
            <a:xfrm>
              <a:off x="6906838" y="3509750"/>
              <a:ext cx="223100" cy="595575"/>
            </a:xfrm>
            <a:custGeom>
              <a:rect b="b" l="l" r="r" t="t"/>
              <a:pathLst>
                <a:path extrusionOk="0" h="23823" w="8924">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40"/>
            <p:cNvSpPr/>
            <p:nvPr/>
          </p:nvSpPr>
          <p:spPr>
            <a:xfrm>
              <a:off x="6747688" y="3669775"/>
              <a:ext cx="185600" cy="234225"/>
            </a:xfrm>
            <a:custGeom>
              <a:rect b="b" l="l" r="r" t="t"/>
              <a:pathLst>
                <a:path extrusionOk="0" h="9369" w="7424">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40"/>
            <p:cNvSpPr/>
            <p:nvPr/>
          </p:nvSpPr>
          <p:spPr>
            <a:xfrm>
              <a:off x="6505688" y="4325575"/>
              <a:ext cx="268950" cy="748475"/>
            </a:xfrm>
            <a:custGeom>
              <a:rect b="b" l="l" r="r" t="t"/>
              <a:pathLst>
                <a:path extrusionOk="0" h="29939" w="10758">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40"/>
            <p:cNvSpPr/>
            <p:nvPr/>
          </p:nvSpPr>
          <p:spPr>
            <a:xfrm>
              <a:off x="6515438" y="4366125"/>
              <a:ext cx="219375" cy="610225"/>
            </a:xfrm>
            <a:custGeom>
              <a:rect b="b" l="l" r="r" t="t"/>
              <a:pathLst>
                <a:path extrusionOk="0" h="24409" w="8775">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40"/>
            <p:cNvSpPr/>
            <p:nvPr/>
          </p:nvSpPr>
          <p:spPr>
            <a:xfrm>
              <a:off x="6892288" y="4372700"/>
              <a:ext cx="219950" cy="580550"/>
            </a:xfrm>
            <a:custGeom>
              <a:rect b="b" l="l" r="r" t="t"/>
              <a:pathLst>
                <a:path extrusionOk="0" h="23222" w="8798">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40"/>
            <p:cNvSpPr/>
            <p:nvPr/>
          </p:nvSpPr>
          <p:spPr>
            <a:xfrm>
              <a:off x="6988163" y="4495250"/>
              <a:ext cx="124200" cy="393575"/>
            </a:xfrm>
            <a:custGeom>
              <a:rect b="b" l="l" r="r" t="t"/>
              <a:pathLst>
                <a:path extrusionOk="0" h="15743" w="4968">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40"/>
            <p:cNvSpPr/>
            <p:nvPr/>
          </p:nvSpPr>
          <p:spPr>
            <a:xfrm>
              <a:off x="6814788" y="4120300"/>
              <a:ext cx="20750" cy="883125"/>
            </a:xfrm>
            <a:custGeom>
              <a:rect b="b" l="l" r="r" t="t"/>
              <a:pathLst>
                <a:path extrusionOk="0" h="35325" w="83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40"/>
            <p:cNvSpPr/>
            <p:nvPr/>
          </p:nvSpPr>
          <p:spPr>
            <a:xfrm>
              <a:off x="6740563" y="4975650"/>
              <a:ext cx="167875" cy="167850"/>
            </a:xfrm>
            <a:custGeom>
              <a:rect b="b" l="l" r="r" t="t"/>
              <a:pathLst>
                <a:path extrusionOk="0" h="6714" w="6715">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40"/>
            <p:cNvSpPr/>
            <p:nvPr/>
          </p:nvSpPr>
          <p:spPr>
            <a:xfrm>
              <a:off x="6520438" y="4328650"/>
              <a:ext cx="231925" cy="450350"/>
            </a:xfrm>
            <a:custGeom>
              <a:rect b="b" l="l" r="r" t="t"/>
              <a:pathLst>
                <a:path extrusionOk="0" h="18014" w="9277">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40"/>
            <p:cNvSpPr/>
            <p:nvPr/>
          </p:nvSpPr>
          <p:spPr>
            <a:xfrm>
              <a:off x="6601713" y="4721000"/>
              <a:ext cx="57850" cy="57900"/>
            </a:xfrm>
            <a:custGeom>
              <a:rect b="b" l="l" r="r" t="t"/>
              <a:pathLst>
                <a:path extrusionOk="0" h="2316" w="2314">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40"/>
            <p:cNvSpPr/>
            <p:nvPr/>
          </p:nvSpPr>
          <p:spPr>
            <a:xfrm>
              <a:off x="6676913" y="4483725"/>
              <a:ext cx="57900" cy="57875"/>
            </a:xfrm>
            <a:custGeom>
              <a:rect b="b" l="l" r="r" t="t"/>
              <a:pathLst>
                <a:path extrusionOk="0" h="2315" w="2316">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40"/>
            <p:cNvSpPr/>
            <p:nvPr/>
          </p:nvSpPr>
          <p:spPr>
            <a:xfrm>
              <a:off x="6695088" y="4091975"/>
              <a:ext cx="316850" cy="737175"/>
            </a:xfrm>
            <a:custGeom>
              <a:rect b="b" l="l" r="r" t="t"/>
              <a:pathLst>
                <a:path extrusionOk="0" h="29487" w="12674">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40"/>
            <p:cNvSpPr/>
            <p:nvPr/>
          </p:nvSpPr>
          <p:spPr>
            <a:xfrm>
              <a:off x="6763713" y="4003350"/>
              <a:ext cx="133125" cy="133175"/>
            </a:xfrm>
            <a:custGeom>
              <a:rect b="b" l="l" r="r" t="t"/>
              <a:pathLst>
                <a:path extrusionOk="0" h="5327" w="5325">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40"/>
            <p:cNvSpPr/>
            <p:nvPr/>
          </p:nvSpPr>
          <p:spPr>
            <a:xfrm>
              <a:off x="6781088" y="4796225"/>
              <a:ext cx="92650" cy="92650"/>
            </a:xfrm>
            <a:custGeom>
              <a:rect b="b" l="l" r="r" t="t"/>
              <a:pathLst>
                <a:path extrusionOk="0" h="3706" w="3706">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40"/>
            <p:cNvSpPr/>
            <p:nvPr/>
          </p:nvSpPr>
          <p:spPr>
            <a:xfrm>
              <a:off x="6743388" y="3720400"/>
              <a:ext cx="178275" cy="201975"/>
            </a:xfrm>
            <a:custGeom>
              <a:rect b="b" l="l" r="r" t="t"/>
              <a:pathLst>
                <a:path extrusionOk="0" h="8079" w="7131">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40"/>
            <p:cNvSpPr/>
            <p:nvPr/>
          </p:nvSpPr>
          <p:spPr>
            <a:xfrm>
              <a:off x="6909738" y="3936950"/>
              <a:ext cx="66825" cy="51800"/>
            </a:xfrm>
            <a:custGeom>
              <a:rect b="b" l="l" r="r" t="t"/>
              <a:pathLst>
                <a:path extrusionOk="0" h="2072" w="2673">
                  <a:moveTo>
                    <a:pt x="1336" y="0"/>
                  </a:moveTo>
                  <a:cubicBezTo>
                    <a:pt x="3" y="2"/>
                    <a:pt x="0" y="2071"/>
                    <a:pt x="1336" y="2071"/>
                  </a:cubicBezTo>
                  <a:cubicBezTo>
                    <a:pt x="2668" y="2071"/>
                    <a:pt x="2672" y="0"/>
                    <a:pt x="13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0"/>
            <p:cNvSpPr/>
            <p:nvPr/>
          </p:nvSpPr>
          <p:spPr>
            <a:xfrm>
              <a:off x="6955413" y="3868875"/>
              <a:ext cx="33350" cy="25925"/>
            </a:xfrm>
            <a:custGeom>
              <a:rect b="b" l="l" r="r" t="t"/>
              <a:pathLst>
                <a:path extrusionOk="0" h="1037" w="1334">
                  <a:moveTo>
                    <a:pt x="667" y="1"/>
                  </a:moveTo>
                  <a:cubicBezTo>
                    <a:pt x="0" y="1"/>
                    <a:pt x="0" y="1037"/>
                    <a:pt x="667" y="1037"/>
                  </a:cubicBezTo>
                  <a:cubicBezTo>
                    <a:pt x="1333" y="1037"/>
                    <a:pt x="1333"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40"/>
            <p:cNvSpPr/>
            <p:nvPr/>
          </p:nvSpPr>
          <p:spPr>
            <a:xfrm>
              <a:off x="6584963" y="4985875"/>
              <a:ext cx="33425" cy="25875"/>
            </a:xfrm>
            <a:custGeom>
              <a:rect b="b" l="l" r="r" t="t"/>
              <a:pathLst>
                <a:path extrusionOk="0" h="1035" w="1337">
                  <a:moveTo>
                    <a:pt x="670" y="0"/>
                  </a:moveTo>
                  <a:cubicBezTo>
                    <a:pt x="2" y="0"/>
                    <a:pt x="1" y="1035"/>
                    <a:pt x="670" y="1035"/>
                  </a:cubicBezTo>
                  <a:cubicBezTo>
                    <a:pt x="1337" y="1035"/>
                    <a:pt x="13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40"/>
            <p:cNvSpPr/>
            <p:nvPr/>
          </p:nvSpPr>
          <p:spPr>
            <a:xfrm>
              <a:off x="6573388" y="4864300"/>
              <a:ext cx="33425" cy="25925"/>
            </a:xfrm>
            <a:custGeom>
              <a:rect b="b" l="l" r="r" t="t"/>
              <a:pathLst>
                <a:path extrusionOk="0" h="1037" w="1337">
                  <a:moveTo>
                    <a:pt x="670" y="1"/>
                  </a:moveTo>
                  <a:cubicBezTo>
                    <a:pt x="3" y="1"/>
                    <a:pt x="0" y="1037"/>
                    <a:pt x="670" y="1037"/>
                  </a:cubicBezTo>
                  <a:cubicBezTo>
                    <a:pt x="1336" y="1037"/>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40"/>
            <p:cNvSpPr/>
            <p:nvPr/>
          </p:nvSpPr>
          <p:spPr>
            <a:xfrm>
              <a:off x="6775988" y="5037950"/>
              <a:ext cx="39150" cy="25900"/>
            </a:xfrm>
            <a:custGeom>
              <a:rect b="b" l="l" r="r" t="t"/>
              <a:pathLst>
                <a:path extrusionOk="0" h="1036" w="1566">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40"/>
            <p:cNvSpPr/>
            <p:nvPr/>
          </p:nvSpPr>
          <p:spPr>
            <a:xfrm>
              <a:off x="6804913" y="4013575"/>
              <a:ext cx="33400" cy="25925"/>
            </a:xfrm>
            <a:custGeom>
              <a:rect b="b" l="l" r="r" t="t"/>
              <a:pathLst>
                <a:path extrusionOk="0" h="1037" w="1336">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40"/>
            <p:cNvSpPr/>
            <p:nvPr/>
          </p:nvSpPr>
          <p:spPr>
            <a:xfrm>
              <a:off x="6961838" y="4776125"/>
              <a:ext cx="66800" cy="51800"/>
            </a:xfrm>
            <a:custGeom>
              <a:rect b="b" l="l" r="r" t="t"/>
              <a:pathLst>
                <a:path extrusionOk="0" h="2072" w="2672">
                  <a:moveTo>
                    <a:pt x="1335" y="0"/>
                  </a:moveTo>
                  <a:cubicBezTo>
                    <a:pt x="3" y="0"/>
                    <a:pt x="1" y="2072"/>
                    <a:pt x="1335" y="2072"/>
                  </a:cubicBezTo>
                  <a:cubicBezTo>
                    <a:pt x="2668" y="2072"/>
                    <a:pt x="2671" y="0"/>
                    <a:pt x="13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40"/>
            <p:cNvSpPr/>
            <p:nvPr/>
          </p:nvSpPr>
          <p:spPr>
            <a:xfrm>
              <a:off x="7013238" y="4690675"/>
              <a:ext cx="33425" cy="25875"/>
            </a:xfrm>
            <a:custGeom>
              <a:rect b="b" l="l" r="r" t="t"/>
              <a:pathLst>
                <a:path extrusionOk="0" h="1035" w="1337">
                  <a:moveTo>
                    <a:pt x="670" y="1"/>
                  </a:moveTo>
                  <a:cubicBezTo>
                    <a:pt x="2" y="1"/>
                    <a:pt x="0" y="1035"/>
                    <a:pt x="670" y="1035"/>
                  </a:cubicBezTo>
                  <a:cubicBezTo>
                    <a:pt x="1336" y="1035"/>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6" name="Google Shape;1266;p40"/>
          <p:cNvGrpSpPr/>
          <p:nvPr/>
        </p:nvGrpSpPr>
        <p:grpSpPr>
          <a:xfrm>
            <a:off x="821200" y="2952525"/>
            <a:ext cx="1283225" cy="1233550"/>
            <a:chOff x="1415300" y="3922225"/>
            <a:chExt cx="1283225" cy="1233550"/>
          </a:xfrm>
        </p:grpSpPr>
        <p:sp>
          <p:nvSpPr>
            <p:cNvPr id="1267" name="Google Shape;1267;p40"/>
            <p:cNvSpPr/>
            <p:nvPr/>
          </p:nvSpPr>
          <p:spPr>
            <a:xfrm>
              <a:off x="1507100" y="4306500"/>
              <a:ext cx="691275" cy="691275"/>
            </a:xfrm>
            <a:custGeom>
              <a:rect b="b" l="l" r="r" t="t"/>
              <a:pathLst>
                <a:path extrusionOk="0" h="27651" w="27651">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40"/>
            <p:cNvSpPr/>
            <p:nvPr/>
          </p:nvSpPr>
          <p:spPr>
            <a:xfrm>
              <a:off x="2070675" y="4007975"/>
              <a:ext cx="575750" cy="575750"/>
            </a:xfrm>
            <a:custGeom>
              <a:rect b="b" l="l" r="r" t="t"/>
              <a:pathLst>
                <a:path extrusionOk="0" h="23030" w="2303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40"/>
            <p:cNvSpPr/>
            <p:nvPr/>
          </p:nvSpPr>
          <p:spPr>
            <a:xfrm>
              <a:off x="2199950" y="4582550"/>
              <a:ext cx="447875" cy="447850"/>
            </a:xfrm>
            <a:custGeom>
              <a:rect b="b" l="l" r="r" t="t"/>
              <a:pathLst>
                <a:path extrusionOk="0" h="17914" w="17915">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40"/>
            <p:cNvSpPr/>
            <p:nvPr/>
          </p:nvSpPr>
          <p:spPr>
            <a:xfrm>
              <a:off x="1507100" y="4313125"/>
              <a:ext cx="672325" cy="684625"/>
            </a:xfrm>
            <a:custGeom>
              <a:rect b="b" l="l" r="r" t="t"/>
              <a:pathLst>
                <a:path extrusionOk="0" h="27385" w="26893">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40"/>
            <p:cNvSpPr/>
            <p:nvPr/>
          </p:nvSpPr>
          <p:spPr>
            <a:xfrm>
              <a:off x="2070650" y="4042050"/>
              <a:ext cx="477750" cy="541700"/>
            </a:xfrm>
            <a:custGeom>
              <a:rect b="b" l="l" r="r" t="t"/>
              <a:pathLst>
                <a:path extrusionOk="0" h="21668" w="1911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40"/>
            <p:cNvSpPr/>
            <p:nvPr/>
          </p:nvSpPr>
          <p:spPr>
            <a:xfrm>
              <a:off x="2199900" y="4643375"/>
              <a:ext cx="409100" cy="387000"/>
            </a:xfrm>
            <a:custGeom>
              <a:rect b="b" l="l" r="r" t="t"/>
              <a:pathLst>
                <a:path extrusionOk="0" h="15480" w="16364">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40"/>
            <p:cNvSpPr/>
            <p:nvPr/>
          </p:nvSpPr>
          <p:spPr>
            <a:xfrm>
              <a:off x="1918350" y="3947725"/>
              <a:ext cx="30875" cy="28700"/>
            </a:xfrm>
            <a:custGeom>
              <a:rect b="b" l="l" r="r" t="t"/>
              <a:pathLst>
                <a:path extrusionOk="0" h="1148" w="1235">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40"/>
            <p:cNvSpPr/>
            <p:nvPr/>
          </p:nvSpPr>
          <p:spPr>
            <a:xfrm>
              <a:off x="1415300" y="4850025"/>
              <a:ext cx="50900" cy="50900"/>
            </a:xfrm>
            <a:custGeom>
              <a:rect b="b" l="l" r="r" t="t"/>
              <a:pathLst>
                <a:path extrusionOk="0" h="2036" w="2036">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40"/>
            <p:cNvSpPr/>
            <p:nvPr/>
          </p:nvSpPr>
          <p:spPr>
            <a:xfrm>
              <a:off x="2556750" y="3922225"/>
              <a:ext cx="50900" cy="50900"/>
            </a:xfrm>
            <a:custGeom>
              <a:rect b="b" l="l" r="r" t="t"/>
              <a:pathLst>
                <a:path extrusionOk="0" h="2036" w="2036">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40"/>
            <p:cNvSpPr/>
            <p:nvPr/>
          </p:nvSpPr>
          <p:spPr>
            <a:xfrm>
              <a:off x="1773100" y="5104850"/>
              <a:ext cx="57725" cy="50925"/>
            </a:xfrm>
            <a:custGeom>
              <a:rect b="b" l="l" r="r" t="t"/>
              <a:pathLst>
                <a:path extrusionOk="0" h="2037" w="2309">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40"/>
            <p:cNvSpPr/>
            <p:nvPr/>
          </p:nvSpPr>
          <p:spPr>
            <a:xfrm>
              <a:off x="2123025" y="4983425"/>
              <a:ext cx="28700" cy="28700"/>
            </a:xfrm>
            <a:custGeom>
              <a:rect b="b" l="l" r="r" t="t"/>
              <a:pathLst>
                <a:path extrusionOk="0" h="1148" w="1148">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40"/>
            <p:cNvSpPr/>
            <p:nvPr/>
          </p:nvSpPr>
          <p:spPr>
            <a:xfrm>
              <a:off x="1614775" y="4268800"/>
              <a:ext cx="28675" cy="28700"/>
            </a:xfrm>
            <a:custGeom>
              <a:rect b="b" l="l" r="r" t="t"/>
              <a:pathLst>
                <a:path extrusionOk="0" h="1148" w="1147">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40"/>
            <p:cNvSpPr/>
            <p:nvPr/>
          </p:nvSpPr>
          <p:spPr>
            <a:xfrm>
              <a:off x="2669825" y="4497775"/>
              <a:ext cx="28700" cy="28700"/>
            </a:xfrm>
            <a:custGeom>
              <a:rect b="b" l="l" r="r" t="t"/>
              <a:pathLst>
                <a:path extrusionOk="0" h="1148" w="1148">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40"/>
            <p:cNvSpPr/>
            <p:nvPr/>
          </p:nvSpPr>
          <p:spPr>
            <a:xfrm>
              <a:off x="2387725" y="4108525"/>
              <a:ext cx="105700" cy="70675"/>
            </a:xfrm>
            <a:custGeom>
              <a:rect b="b" l="l" r="r" t="t"/>
              <a:pathLst>
                <a:path extrusionOk="0" h="2827" w="4228">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40"/>
            <p:cNvSpPr/>
            <p:nvPr/>
          </p:nvSpPr>
          <p:spPr>
            <a:xfrm>
              <a:off x="2481100" y="4185075"/>
              <a:ext cx="60975" cy="161075"/>
            </a:xfrm>
            <a:custGeom>
              <a:rect b="b" l="l" r="r" t="t"/>
              <a:pathLst>
                <a:path extrusionOk="0" h="6443" w="2439">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0"/>
            <p:cNvSpPr/>
            <p:nvPr/>
          </p:nvSpPr>
          <p:spPr>
            <a:xfrm>
              <a:off x="1864625" y="4426600"/>
              <a:ext cx="146675" cy="78600"/>
            </a:xfrm>
            <a:custGeom>
              <a:rect b="b" l="l" r="r" t="t"/>
              <a:pathLst>
                <a:path extrusionOk="0" h="3144" w="5867">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0"/>
            <p:cNvSpPr/>
            <p:nvPr/>
          </p:nvSpPr>
          <p:spPr>
            <a:xfrm>
              <a:off x="2006500" y="4511075"/>
              <a:ext cx="65575" cy="200075"/>
            </a:xfrm>
            <a:custGeom>
              <a:rect b="b" l="l" r="r" t="t"/>
              <a:pathLst>
                <a:path extrusionOk="0" h="8003" w="2623">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0"/>
            <p:cNvSpPr/>
            <p:nvPr/>
          </p:nvSpPr>
          <p:spPr>
            <a:xfrm>
              <a:off x="2391750" y="4665325"/>
              <a:ext cx="122625" cy="56025"/>
            </a:xfrm>
            <a:custGeom>
              <a:rect b="b" l="l" r="r" t="t"/>
              <a:pathLst>
                <a:path extrusionOk="0" h="2241" w="4905">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0"/>
            <p:cNvSpPr/>
            <p:nvPr/>
          </p:nvSpPr>
          <p:spPr>
            <a:xfrm>
              <a:off x="2510225" y="4740225"/>
              <a:ext cx="48350" cy="130825"/>
            </a:xfrm>
            <a:custGeom>
              <a:rect b="b" l="l" r="r" t="t"/>
              <a:pathLst>
                <a:path extrusionOk="0" h="5233" w="1934">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86" name="Google Shape;1286;p40"/>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APTION_ONLY_1">
    <p:bg>
      <p:bgPr>
        <a:solidFill>
          <a:schemeClr val="dk2"/>
        </a:solidFill>
      </p:bgPr>
    </p:bg>
    <p:spTree>
      <p:nvGrpSpPr>
        <p:cNvPr id="1287" name="Shape 1287"/>
        <p:cNvGrpSpPr/>
        <p:nvPr/>
      </p:nvGrpSpPr>
      <p:grpSpPr>
        <a:xfrm>
          <a:off x="0" y="0"/>
          <a:ext cx="0" cy="0"/>
          <a:chOff x="0" y="0"/>
          <a:chExt cx="0" cy="0"/>
        </a:xfrm>
      </p:grpSpPr>
      <p:pic>
        <p:nvPicPr>
          <p:cNvPr id="1288" name="Google Shape;1288;p41"/>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1289" name="Google Shape;1289;p41"/>
          <p:cNvSpPr/>
          <p:nvPr/>
        </p:nvSpPr>
        <p:spPr>
          <a:xfrm>
            <a:off x="372375" y="324675"/>
            <a:ext cx="8394900" cy="4500600"/>
          </a:xfrm>
          <a:prstGeom prst="rect">
            <a:avLst/>
          </a:prstGeom>
          <a:solidFill>
            <a:srgbClr val="7C7C7C">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0" name="Google Shape;1290;p41"/>
          <p:cNvGrpSpPr/>
          <p:nvPr/>
        </p:nvGrpSpPr>
        <p:grpSpPr>
          <a:xfrm>
            <a:off x="372025" y="321975"/>
            <a:ext cx="8400000" cy="4499700"/>
            <a:chOff x="372025" y="321975"/>
            <a:chExt cx="8400000" cy="4499700"/>
          </a:xfrm>
        </p:grpSpPr>
        <p:sp>
          <p:nvSpPr>
            <p:cNvPr id="1291" name="Google Shape;1291;p41"/>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1"/>
            <p:cNvSpPr/>
            <p:nvPr/>
          </p:nvSpPr>
          <p:spPr>
            <a:xfrm>
              <a:off x="372025" y="321975"/>
              <a:ext cx="8400000" cy="218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1"/>
            <p:cNvSpPr/>
            <p:nvPr/>
          </p:nvSpPr>
          <p:spPr>
            <a:xfrm>
              <a:off x="4864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1"/>
            <p:cNvSpPr/>
            <p:nvPr/>
          </p:nvSpPr>
          <p:spPr>
            <a:xfrm>
              <a:off x="66990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1"/>
            <p:cNvSpPr/>
            <p:nvPr/>
          </p:nvSpPr>
          <p:spPr>
            <a:xfrm>
              <a:off x="8533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1"/>
            <p:cNvSpPr/>
            <p:nvPr/>
          </p:nvSpPr>
          <p:spPr>
            <a:xfrm>
              <a:off x="8537750" y="380900"/>
              <a:ext cx="100200" cy="100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7" name="Google Shape;1297;p41"/>
            <p:cNvCxnSpPr/>
            <p:nvPr/>
          </p:nvCxnSpPr>
          <p:spPr>
            <a:xfrm>
              <a:off x="7498375" y="431000"/>
              <a:ext cx="1039500" cy="0"/>
            </a:xfrm>
            <a:prstGeom prst="straightConnector1">
              <a:avLst/>
            </a:prstGeom>
            <a:noFill/>
            <a:ln cap="flat" cmpd="sng" w="9525">
              <a:solidFill>
                <a:schemeClr val="accent6"/>
              </a:solidFill>
              <a:prstDash val="solid"/>
              <a:round/>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theme" Target="../theme/theme2.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1pPr>
            <a:lvl2pPr lvl="1"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2pPr>
            <a:lvl3pPr lvl="2"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3pPr>
            <a:lvl4pPr lvl="3"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4pPr>
            <a:lvl5pPr lvl="4"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5pPr>
            <a:lvl6pPr lvl="5"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6pPr>
            <a:lvl7pPr lvl="6"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7pPr>
            <a:lvl8pPr lvl="7"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8pPr>
            <a:lvl9pPr lvl="8"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9pPr>
          </a:lstStyle>
          <a:p/>
        </p:txBody>
      </p:sp>
      <p:sp>
        <p:nvSpPr>
          <p:cNvPr id="52" name="Google Shape;52;p13"/>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1pPr>
            <a:lvl2pPr indent="-317500" lvl="1" marL="9144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2pPr>
            <a:lvl3pPr indent="-317500" lvl="2" marL="13716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3pPr>
            <a:lvl4pPr indent="-317500" lvl="3" marL="18288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4pPr>
            <a:lvl5pPr indent="-317500" lvl="4" marL="22860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5pPr>
            <a:lvl6pPr indent="-317500" lvl="5" marL="27432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6pPr>
            <a:lvl7pPr indent="-317500" lvl="6" marL="32004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7pPr>
            <a:lvl8pPr indent="-317500" lvl="7" marL="36576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8pPr>
            <a:lvl9pPr indent="-317500" lvl="8" marL="4114800" marR="0" rtl="0" algn="l">
              <a:lnSpc>
                <a:spcPct val="100000"/>
              </a:lnSpc>
              <a:spcBef>
                <a:spcPts val="1600"/>
              </a:spcBef>
              <a:spcAft>
                <a:spcPts val="160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17.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35.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34.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2.png"/><Relationship Id="rId4" Type="http://schemas.openxmlformats.org/officeDocument/2006/relationships/image" Target="../media/image39.png"/><Relationship Id="rId5"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comments" Target="../comments/comment3.xml"/><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image" Target="../media/image63.gif"/><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42"/>
          <p:cNvSpPr txBox="1"/>
          <p:nvPr>
            <p:ph type="ctrTitle"/>
          </p:nvPr>
        </p:nvSpPr>
        <p:spPr>
          <a:xfrm>
            <a:off x="1319275" y="590075"/>
            <a:ext cx="6505500" cy="240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latin typeface="Zen Dots"/>
                <a:ea typeface="Zen Dots"/>
                <a:cs typeface="Zen Dots"/>
                <a:sym typeface="Zen Dots"/>
              </a:rPr>
              <a:t> </a:t>
            </a:r>
            <a:r>
              <a:rPr b="1" lang="en" sz="6200"/>
              <a:t>COMPUTER SCIENCE</a:t>
            </a:r>
            <a:br>
              <a:rPr lang="en"/>
            </a:br>
            <a:r>
              <a:rPr lang="en" sz="2800">
                <a:solidFill>
                  <a:schemeClr val="dk2"/>
                </a:solidFill>
              </a:rPr>
              <a:t>CLUB</a:t>
            </a:r>
            <a:endParaRPr sz="2800">
              <a:solidFill>
                <a:schemeClr val="dk2"/>
              </a:solidFill>
              <a:latin typeface="Zen Dots"/>
              <a:ea typeface="Zen Dots"/>
              <a:cs typeface="Zen Dots"/>
              <a:sym typeface="Zen Dots"/>
            </a:endParaRPr>
          </a:p>
        </p:txBody>
      </p:sp>
      <p:sp>
        <p:nvSpPr>
          <p:cNvPr id="1303" name="Google Shape;1303;p42"/>
          <p:cNvSpPr txBox="1"/>
          <p:nvPr>
            <p:ph idx="1" type="subTitle"/>
          </p:nvPr>
        </p:nvSpPr>
        <p:spPr>
          <a:xfrm>
            <a:off x="466675" y="3999833"/>
            <a:ext cx="3334500" cy="448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700">
                <a:solidFill>
                  <a:schemeClr val="dk2"/>
                </a:solidFill>
              </a:rPr>
              <a:t>Maitreyee and Joshua</a:t>
            </a:r>
            <a:endParaRPr sz="1700">
              <a:solidFill>
                <a:schemeClr val="dk2"/>
              </a:solidFill>
            </a:endParaRPr>
          </a:p>
        </p:txBody>
      </p:sp>
      <p:pic>
        <p:nvPicPr>
          <p:cNvPr id="1304" name="Google Shape;1304;p42"/>
          <p:cNvPicPr preferRelativeResize="0"/>
          <p:nvPr/>
        </p:nvPicPr>
        <p:blipFill>
          <a:blip r:embed="rId3">
            <a:alphaModFix/>
          </a:blip>
          <a:stretch>
            <a:fillRect/>
          </a:stretch>
        </p:blipFill>
        <p:spPr>
          <a:xfrm>
            <a:off x="6819125" y="2755925"/>
            <a:ext cx="1840825" cy="1840825"/>
          </a:xfrm>
          <a:prstGeom prst="rect">
            <a:avLst/>
          </a:prstGeom>
          <a:noFill/>
          <a:ln>
            <a:noFill/>
          </a:ln>
        </p:spPr>
      </p:pic>
      <p:sp>
        <p:nvSpPr>
          <p:cNvPr id="1305" name="Google Shape;1305;p42"/>
          <p:cNvSpPr txBox="1"/>
          <p:nvPr>
            <p:ph idx="1" type="subTitle"/>
          </p:nvPr>
        </p:nvSpPr>
        <p:spPr>
          <a:xfrm>
            <a:off x="466675" y="3242199"/>
            <a:ext cx="3334500" cy="5133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900">
                <a:solidFill>
                  <a:schemeClr val="dk2"/>
                </a:solidFill>
              </a:rPr>
              <a:t>Intro To Python</a:t>
            </a:r>
            <a:endParaRPr sz="19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51"/>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Arithmetic Operators</a:t>
            </a:r>
            <a:endParaRPr/>
          </a:p>
        </p:txBody>
      </p:sp>
      <p:sp>
        <p:nvSpPr>
          <p:cNvPr id="1370" name="Google Shape;1370;p51"/>
          <p:cNvSpPr txBox="1"/>
          <p:nvPr>
            <p:ph idx="1" type="body"/>
          </p:nvPr>
        </p:nvSpPr>
        <p:spPr>
          <a:xfrm>
            <a:off x="720000" y="1237083"/>
            <a:ext cx="77040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50"/>
          </a:p>
          <a:p>
            <a:pPr indent="0" lvl="0" marL="0" rtl="0" algn="l">
              <a:spcBef>
                <a:spcPts val="0"/>
              </a:spcBef>
              <a:spcAft>
                <a:spcPts val="0"/>
              </a:spcAft>
              <a:buNone/>
            </a:pPr>
            <a:r>
              <a:t/>
            </a:r>
            <a:endParaRPr/>
          </a:p>
        </p:txBody>
      </p:sp>
      <p:pic>
        <p:nvPicPr>
          <p:cNvPr id="1371" name="Google Shape;1371;p51"/>
          <p:cNvPicPr preferRelativeResize="0"/>
          <p:nvPr/>
        </p:nvPicPr>
        <p:blipFill>
          <a:blip r:embed="rId3">
            <a:alphaModFix/>
          </a:blip>
          <a:stretch>
            <a:fillRect/>
          </a:stretch>
        </p:blipFill>
        <p:spPr>
          <a:xfrm>
            <a:off x="823225" y="2124075"/>
            <a:ext cx="3429000" cy="895350"/>
          </a:xfrm>
          <a:prstGeom prst="rect">
            <a:avLst/>
          </a:prstGeom>
          <a:noFill/>
          <a:ln>
            <a:noFill/>
          </a:ln>
        </p:spPr>
      </p:pic>
      <p:pic>
        <p:nvPicPr>
          <p:cNvPr id="1372" name="Google Shape;1372;p51"/>
          <p:cNvPicPr preferRelativeResize="0"/>
          <p:nvPr/>
        </p:nvPicPr>
        <p:blipFill rotWithShape="1">
          <a:blip r:embed="rId4">
            <a:alphaModFix/>
          </a:blip>
          <a:srcRect b="11486" l="4064" r="28298" t="19480"/>
          <a:stretch/>
        </p:blipFill>
        <p:spPr>
          <a:xfrm>
            <a:off x="857800" y="3443450"/>
            <a:ext cx="3359850" cy="564300"/>
          </a:xfrm>
          <a:prstGeom prst="rect">
            <a:avLst/>
          </a:prstGeom>
          <a:noFill/>
          <a:ln>
            <a:noFill/>
          </a:ln>
        </p:spPr>
      </p:pic>
      <p:sp>
        <p:nvSpPr>
          <p:cNvPr id="1373" name="Google Shape;1373;p51"/>
          <p:cNvSpPr txBox="1"/>
          <p:nvPr/>
        </p:nvSpPr>
        <p:spPr>
          <a:xfrm>
            <a:off x="846450" y="1419125"/>
            <a:ext cx="25002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Addition</a:t>
            </a:r>
            <a:endParaRPr sz="2500">
              <a:solidFill>
                <a:schemeClr val="lt1"/>
              </a:solidFill>
              <a:latin typeface="Anaheim"/>
              <a:ea typeface="Anaheim"/>
              <a:cs typeface="Anaheim"/>
              <a:sym typeface="Anaheim"/>
            </a:endParaRPr>
          </a:p>
        </p:txBody>
      </p:sp>
      <p:sp>
        <p:nvSpPr>
          <p:cNvPr id="1374" name="Google Shape;1374;p51"/>
          <p:cNvSpPr txBox="1"/>
          <p:nvPr/>
        </p:nvSpPr>
        <p:spPr>
          <a:xfrm>
            <a:off x="5070775" y="1419125"/>
            <a:ext cx="25002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Subtraction</a:t>
            </a:r>
            <a:endParaRPr sz="2500">
              <a:solidFill>
                <a:schemeClr val="lt1"/>
              </a:solidFill>
              <a:latin typeface="Anaheim"/>
              <a:ea typeface="Anaheim"/>
              <a:cs typeface="Anaheim"/>
              <a:sym typeface="Anaheim"/>
            </a:endParaRPr>
          </a:p>
        </p:txBody>
      </p:sp>
      <p:pic>
        <p:nvPicPr>
          <p:cNvPr id="1375" name="Google Shape;1375;p51"/>
          <p:cNvPicPr preferRelativeResize="0"/>
          <p:nvPr/>
        </p:nvPicPr>
        <p:blipFill>
          <a:blip r:embed="rId5">
            <a:alphaModFix/>
          </a:blip>
          <a:stretch>
            <a:fillRect/>
          </a:stretch>
        </p:blipFill>
        <p:spPr>
          <a:xfrm>
            <a:off x="5070775" y="2152650"/>
            <a:ext cx="3314700" cy="838200"/>
          </a:xfrm>
          <a:prstGeom prst="rect">
            <a:avLst/>
          </a:prstGeom>
          <a:noFill/>
          <a:ln>
            <a:noFill/>
          </a:ln>
        </p:spPr>
      </p:pic>
      <p:pic>
        <p:nvPicPr>
          <p:cNvPr id="1376" name="Google Shape;1376;p51"/>
          <p:cNvPicPr preferRelativeResize="0"/>
          <p:nvPr/>
        </p:nvPicPr>
        <p:blipFill rotWithShape="1">
          <a:blip r:embed="rId6">
            <a:alphaModFix/>
          </a:blip>
          <a:srcRect b="0" l="2704" r="64115" t="14937"/>
          <a:stretch/>
        </p:blipFill>
        <p:spPr>
          <a:xfrm>
            <a:off x="5070775" y="3443450"/>
            <a:ext cx="3314700" cy="56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52"/>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Arithmetic Operators</a:t>
            </a:r>
            <a:endParaRPr/>
          </a:p>
        </p:txBody>
      </p:sp>
      <p:sp>
        <p:nvSpPr>
          <p:cNvPr id="1382" name="Google Shape;1382;p52"/>
          <p:cNvSpPr txBox="1"/>
          <p:nvPr>
            <p:ph idx="1" type="body"/>
          </p:nvPr>
        </p:nvSpPr>
        <p:spPr>
          <a:xfrm>
            <a:off x="720000" y="1237083"/>
            <a:ext cx="77040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50"/>
          </a:p>
          <a:p>
            <a:pPr indent="0" lvl="0" marL="0" rtl="0" algn="l">
              <a:spcBef>
                <a:spcPts val="0"/>
              </a:spcBef>
              <a:spcAft>
                <a:spcPts val="0"/>
              </a:spcAft>
              <a:buNone/>
            </a:pPr>
            <a:r>
              <a:t/>
            </a:r>
            <a:endParaRPr/>
          </a:p>
        </p:txBody>
      </p:sp>
      <p:sp>
        <p:nvSpPr>
          <p:cNvPr id="1383" name="Google Shape;1383;p52"/>
          <p:cNvSpPr txBox="1"/>
          <p:nvPr/>
        </p:nvSpPr>
        <p:spPr>
          <a:xfrm>
            <a:off x="846450" y="1419125"/>
            <a:ext cx="25002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Multiplication</a:t>
            </a:r>
            <a:endParaRPr sz="2500">
              <a:solidFill>
                <a:schemeClr val="lt1"/>
              </a:solidFill>
              <a:latin typeface="Anaheim"/>
              <a:ea typeface="Anaheim"/>
              <a:cs typeface="Anaheim"/>
              <a:sym typeface="Anaheim"/>
            </a:endParaRPr>
          </a:p>
        </p:txBody>
      </p:sp>
      <p:sp>
        <p:nvSpPr>
          <p:cNvPr id="1384" name="Google Shape;1384;p52"/>
          <p:cNvSpPr txBox="1"/>
          <p:nvPr/>
        </p:nvSpPr>
        <p:spPr>
          <a:xfrm>
            <a:off x="4987475" y="1419125"/>
            <a:ext cx="25002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Anaheim"/>
                <a:ea typeface="Anaheim"/>
                <a:cs typeface="Anaheim"/>
                <a:sym typeface="Anaheim"/>
              </a:rPr>
              <a:t>Division</a:t>
            </a:r>
            <a:endParaRPr sz="2500">
              <a:solidFill>
                <a:schemeClr val="lt1"/>
              </a:solidFill>
              <a:latin typeface="Anaheim"/>
              <a:ea typeface="Anaheim"/>
              <a:cs typeface="Anaheim"/>
              <a:sym typeface="Anaheim"/>
            </a:endParaRPr>
          </a:p>
        </p:txBody>
      </p:sp>
      <p:pic>
        <p:nvPicPr>
          <p:cNvPr id="1385" name="Google Shape;1385;p52"/>
          <p:cNvPicPr preferRelativeResize="0"/>
          <p:nvPr/>
        </p:nvPicPr>
        <p:blipFill>
          <a:blip r:embed="rId3">
            <a:alphaModFix/>
          </a:blip>
          <a:stretch>
            <a:fillRect/>
          </a:stretch>
        </p:blipFill>
        <p:spPr>
          <a:xfrm>
            <a:off x="846450" y="2181225"/>
            <a:ext cx="2857500" cy="781050"/>
          </a:xfrm>
          <a:prstGeom prst="rect">
            <a:avLst/>
          </a:prstGeom>
          <a:noFill/>
          <a:ln>
            <a:noFill/>
          </a:ln>
        </p:spPr>
      </p:pic>
      <p:pic>
        <p:nvPicPr>
          <p:cNvPr id="1386" name="Google Shape;1386;p52"/>
          <p:cNvPicPr preferRelativeResize="0"/>
          <p:nvPr/>
        </p:nvPicPr>
        <p:blipFill rotWithShape="1">
          <a:blip r:embed="rId4">
            <a:alphaModFix/>
          </a:blip>
          <a:srcRect b="17" l="8488" r="54604" t="10528"/>
          <a:stretch/>
        </p:blipFill>
        <p:spPr>
          <a:xfrm>
            <a:off x="846450" y="3522175"/>
            <a:ext cx="2655076" cy="481200"/>
          </a:xfrm>
          <a:prstGeom prst="rect">
            <a:avLst/>
          </a:prstGeom>
          <a:noFill/>
          <a:ln>
            <a:noFill/>
          </a:ln>
        </p:spPr>
      </p:pic>
      <p:pic>
        <p:nvPicPr>
          <p:cNvPr id="1387" name="Google Shape;1387;p52"/>
          <p:cNvPicPr preferRelativeResize="0"/>
          <p:nvPr/>
        </p:nvPicPr>
        <p:blipFill rotWithShape="1">
          <a:blip r:embed="rId5">
            <a:alphaModFix/>
          </a:blip>
          <a:srcRect b="9799" l="0" r="10490" t="9807"/>
          <a:stretch/>
        </p:blipFill>
        <p:spPr>
          <a:xfrm>
            <a:off x="4987475" y="2181225"/>
            <a:ext cx="2967025" cy="781050"/>
          </a:xfrm>
          <a:prstGeom prst="rect">
            <a:avLst/>
          </a:prstGeom>
          <a:noFill/>
          <a:ln>
            <a:noFill/>
          </a:ln>
        </p:spPr>
      </p:pic>
      <p:pic>
        <p:nvPicPr>
          <p:cNvPr id="1388" name="Google Shape;1388;p52"/>
          <p:cNvPicPr preferRelativeResize="0"/>
          <p:nvPr/>
        </p:nvPicPr>
        <p:blipFill rotWithShape="1">
          <a:blip r:embed="rId6">
            <a:alphaModFix/>
          </a:blip>
          <a:srcRect b="0" l="7850" r="19527" t="17389"/>
          <a:stretch/>
        </p:blipFill>
        <p:spPr>
          <a:xfrm>
            <a:off x="4987475" y="3554125"/>
            <a:ext cx="3436525" cy="417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53"/>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Arithmetic Operators</a:t>
            </a:r>
            <a:endParaRPr/>
          </a:p>
        </p:txBody>
      </p:sp>
      <p:sp>
        <p:nvSpPr>
          <p:cNvPr id="1394" name="Google Shape;1394;p53"/>
          <p:cNvSpPr txBox="1"/>
          <p:nvPr/>
        </p:nvSpPr>
        <p:spPr>
          <a:xfrm>
            <a:off x="3321900" y="1516325"/>
            <a:ext cx="25002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Anaheim"/>
                <a:ea typeface="Anaheim"/>
                <a:cs typeface="Anaheim"/>
                <a:sym typeface="Anaheim"/>
              </a:rPr>
              <a:t>Modulo</a:t>
            </a:r>
            <a:endParaRPr sz="2500">
              <a:solidFill>
                <a:schemeClr val="lt1"/>
              </a:solidFill>
              <a:latin typeface="Anaheim"/>
              <a:ea typeface="Anaheim"/>
              <a:cs typeface="Anaheim"/>
              <a:sym typeface="Anaheim"/>
            </a:endParaRPr>
          </a:p>
        </p:txBody>
      </p:sp>
      <p:pic>
        <p:nvPicPr>
          <p:cNvPr id="1395" name="Google Shape;1395;p53"/>
          <p:cNvPicPr preferRelativeResize="0"/>
          <p:nvPr/>
        </p:nvPicPr>
        <p:blipFill>
          <a:blip r:embed="rId3">
            <a:alphaModFix/>
          </a:blip>
          <a:stretch>
            <a:fillRect/>
          </a:stretch>
        </p:blipFill>
        <p:spPr>
          <a:xfrm>
            <a:off x="3162300" y="2164125"/>
            <a:ext cx="2819400" cy="1009650"/>
          </a:xfrm>
          <a:prstGeom prst="rect">
            <a:avLst/>
          </a:prstGeom>
          <a:noFill/>
          <a:ln>
            <a:noFill/>
          </a:ln>
        </p:spPr>
      </p:pic>
      <p:pic>
        <p:nvPicPr>
          <p:cNvPr id="1396" name="Google Shape;1396;p53"/>
          <p:cNvPicPr preferRelativeResize="0"/>
          <p:nvPr/>
        </p:nvPicPr>
        <p:blipFill rotWithShape="1">
          <a:blip r:embed="rId4">
            <a:alphaModFix/>
          </a:blip>
          <a:srcRect b="7855" l="0" r="54812" t="11330"/>
          <a:stretch/>
        </p:blipFill>
        <p:spPr>
          <a:xfrm>
            <a:off x="3162300" y="3683250"/>
            <a:ext cx="2819400" cy="564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54"/>
          <p:cNvSpPr txBox="1"/>
          <p:nvPr>
            <p:ph idx="2" type="title"/>
          </p:nvPr>
        </p:nvSpPr>
        <p:spPr>
          <a:xfrm>
            <a:off x="1070550" y="2150850"/>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Variables</a:t>
            </a:r>
            <a:endParaRPr/>
          </a:p>
        </p:txBody>
      </p:sp>
      <p:sp>
        <p:nvSpPr>
          <p:cNvPr id="1402" name="Google Shape;1402;p54"/>
          <p:cNvSpPr txBox="1"/>
          <p:nvPr>
            <p:ph type="title"/>
          </p:nvPr>
        </p:nvSpPr>
        <p:spPr>
          <a:xfrm>
            <a:off x="6637150" y="324675"/>
            <a:ext cx="17871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CS Club</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55"/>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1408" name="Google Shape;1408;p55"/>
          <p:cNvSpPr txBox="1"/>
          <p:nvPr>
            <p:ph idx="1" type="body"/>
          </p:nvPr>
        </p:nvSpPr>
        <p:spPr>
          <a:xfrm>
            <a:off x="720000" y="1391850"/>
            <a:ext cx="7704000" cy="31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50"/>
          </a:p>
        </p:txBody>
      </p:sp>
      <p:pic>
        <p:nvPicPr>
          <p:cNvPr id="1409" name="Google Shape;1409;p55"/>
          <p:cNvPicPr preferRelativeResize="0"/>
          <p:nvPr/>
        </p:nvPicPr>
        <p:blipFill>
          <a:blip r:embed="rId4">
            <a:alphaModFix/>
          </a:blip>
          <a:stretch>
            <a:fillRect/>
          </a:stretch>
        </p:blipFill>
        <p:spPr>
          <a:xfrm>
            <a:off x="0" y="193129"/>
            <a:ext cx="9144001" cy="4757250"/>
          </a:xfrm>
          <a:prstGeom prst="rect">
            <a:avLst/>
          </a:prstGeom>
          <a:noFill/>
          <a:ln>
            <a:noFill/>
          </a:ln>
        </p:spPr>
      </p:pic>
      <p:grpSp>
        <p:nvGrpSpPr>
          <p:cNvPr id="1410" name="Google Shape;1410;p55"/>
          <p:cNvGrpSpPr/>
          <p:nvPr/>
        </p:nvGrpSpPr>
        <p:grpSpPr>
          <a:xfrm>
            <a:off x="4299300" y="2193025"/>
            <a:ext cx="2547901" cy="2500426"/>
            <a:chOff x="4299300" y="2193025"/>
            <a:chExt cx="2547901" cy="2500426"/>
          </a:xfrm>
        </p:grpSpPr>
        <p:pic>
          <p:nvPicPr>
            <p:cNvPr id="1411" name="Google Shape;1411;p55"/>
            <p:cNvPicPr preferRelativeResize="0"/>
            <p:nvPr/>
          </p:nvPicPr>
          <p:blipFill>
            <a:blip r:embed="rId5">
              <a:alphaModFix/>
            </a:blip>
            <a:stretch>
              <a:fillRect/>
            </a:stretch>
          </p:blipFill>
          <p:spPr>
            <a:xfrm>
              <a:off x="4299300" y="2193025"/>
              <a:ext cx="2547901" cy="2500426"/>
            </a:xfrm>
            <a:prstGeom prst="rect">
              <a:avLst/>
            </a:prstGeom>
            <a:noFill/>
            <a:ln>
              <a:noFill/>
            </a:ln>
          </p:spPr>
        </p:pic>
        <p:sp>
          <p:nvSpPr>
            <p:cNvPr id="1412" name="Google Shape;1412;p55"/>
            <p:cNvSpPr txBox="1"/>
            <p:nvPr/>
          </p:nvSpPr>
          <p:spPr>
            <a:xfrm>
              <a:off x="4522187" y="3833019"/>
              <a:ext cx="9402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Amazing!</a:t>
              </a:r>
              <a:endParaRPr>
                <a:latin typeface="Anaheim"/>
                <a:ea typeface="Anaheim"/>
                <a:cs typeface="Anaheim"/>
                <a:sym typeface="Anahei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1000"/>
                                        <p:tgtEl>
                                          <p:spTgt spid="1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56"/>
          <p:cNvSpPr/>
          <p:nvPr/>
        </p:nvSpPr>
        <p:spPr>
          <a:xfrm>
            <a:off x="2043100" y="2026350"/>
            <a:ext cx="4887600" cy="1976400"/>
          </a:xfrm>
          <a:prstGeom prst="cube">
            <a:avLst>
              <a:gd fmla="val 45182" name="adj"/>
            </a:avLst>
          </a:prstGeom>
          <a:solidFill>
            <a:srgbClr val="444654"/>
          </a:solidFill>
          <a:ln cap="flat" cmpd="sng" w="9525">
            <a:solidFill>
              <a:srgbClr val="245A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1418" name="Google Shape;1418;p56"/>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Variables </a:t>
            </a:r>
            <a:endParaRPr/>
          </a:p>
        </p:txBody>
      </p:sp>
      <p:sp>
        <p:nvSpPr>
          <p:cNvPr id="1419" name="Google Shape;1419;p56"/>
          <p:cNvSpPr txBox="1"/>
          <p:nvPr>
            <p:ph idx="1" type="body"/>
          </p:nvPr>
        </p:nvSpPr>
        <p:spPr>
          <a:xfrm>
            <a:off x="3822400" y="2134825"/>
            <a:ext cx="1329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Data</a:t>
            </a:r>
            <a:endParaRPr sz="3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0"/>
                                        <p:tgtEl>
                                          <p:spTgt spid="1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57"/>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1425" name="Google Shape;1425;p57"/>
          <p:cNvSpPr txBox="1"/>
          <p:nvPr>
            <p:ph idx="1" type="body"/>
          </p:nvPr>
        </p:nvSpPr>
        <p:spPr>
          <a:xfrm>
            <a:off x="720000" y="1391850"/>
            <a:ext cx="7704000" cy="3123000"/>
          </a:xfrm>
          <a:prstGeom prst="rect">
            <a:avLst/>
          </a:prstGeom>
        </p:spPr>
        <p:txBody>
          <a:bodyPr anchorCtr="0" anchor="t" bIns="91425" lIns="91425" spcFirstLastPara="1" rIns="91425" wrap="square" tIns="91425">
            <a:noAutofit/>
          </a:bodyPr>
          <a:lstStyle/>
          <a:p>
            <a:pPr indent="-352425" lvl="0" marL="457200" rtl="0" algn="l">
              <a:spcBef>
                <a:spcPts val="0"/>
              </a:spcBef>
              <a:spcAft>
                <a:spcPts val="0"/>
              </a:spcAft>
              <a:buSzPts val="1950"/>
              <a:buChar char="-"/>
            </a:pPr>
            <a:r>
              <a:rPr lang="en" sz="1950"/>
              <a:t>Variables are things that can store any value assigned to them</a:t>
            </a:r>
            <a:endParaRPr sz="1950"/>
          </a:p>
          <a:p>
            <a:pPr indent="-352425" lvl="0" marL="457200" rtl="0" algn="l">
              <a:spcBef>
                <a:spcPts val="0"/>
              </a:spcBef>
              <a:spcAft>
                <a:spcPts val="0"/>
              </a:spcAft>
              <a:buSzPts val="1950"/>
              <a:buChar char="-"/>
            </a:pPr>
            <a:r>
              <a:rPr lang="en" sz="1950"/>
              <a:t>The process of assigning a variable a value is called variable declaration</a:t>
            </a:r>
            <a:endParaRPr sz="1950"/>
          </a:p>
          <a:p>
            <a:pPr indent="-352425" lvl="0" marL="457200" rtl="0" algn="l">
              <a:spcBef>
                <a:spcPts val="0"/>
              </a:spcBef>
              <a:spcAft>
                <a:spcPts val="0"/>
              </a:spcAft>
              <a:buSzPts val="1950"/>
              <a:buChar char="-"/>
            </a:pPr>
            <a:r>
              <a:rPr lang="en" sz="1950"/>
              <a:t>Syntax of a python variable:</a:t>
            </a:r>
            <a:endParaRPr sz="1950"/>
          </a:p>
          <a:p>
            <a:pPr indent="-352425" lvl="1" marL="914400" rtl="0" algn="l">
              <a:spcBef>
                <a:spcPts val="0"/>
              </a:spcBef>
              <a:spcAft>
                <a:spcPts val="0"/>
              </a:spcAft>
              <a:buSzPts val="1950"/>
              <a:buChar char="-"/>
            </a:pPr>
            <a:r>
              <a:rPr lang="en" sz="1950"/>
              <a:t>Name of the variable followed by </a:t>
            </a:r>
            <a:endParaRPr sz="1950"/>
          </a:p>
          <a:p>
            <a:pPr indent="-352425" lvl="1" marL="914400" rtl="0" algn="l">
              <a:spcBef>
                <a:spcPts val="0"/>
              </a:spcBef>
              <a:spcAft>
                <a:spcPts val="0"/>
              </a:spcAft>
              <a:buSzPts val="1950"/>
              <a:buChar char="-"/>
            </a:pPr>
            <a:r>
              <a:rPr lang="en" sz="1950"/>
              <a:t>An equal sign =</a:t>
            </a:r>
            <a:endParaRPr sz="1950"/>
          </a:p>
          <a:p>
            <a:pPr indent="-352425" lvl="1" marL="914400" rtl="0" algn="l">
              <a:spcBef>
                <a:spcPts val="0"/>
              </a:spcBef>
              <a:spcAft>
                <a:spcPts val="0"/>
              </a:spcAft>
              <a:buSzPts val="1950"/>
              <a:buChar char="-"/>
            </a:pPr>
            <a:r>
              <a:rPr lang="en" sz="1950"/>
              <a:t>And then the value that the variable is meant to hold</a:t>
            </a:r>
            <a:endParaRPr sz="1950"/>
          </a:p>
          <a:p>
            <a:pPr indent="-339725" lvl="2" marL="1371600" rtl="0" algn="l">
              <a:spcBef>
                <a:spcPts val="0"/>
              </a:spcBef>
              <a:spcAft>
                <a:spcPts val="0"/>
              </a:spcAft>
              <a:buSzPts val="1750"/>
              <a:buChar char="-"/>
            </a:pPr>
            <a:r>
              <a:rPr b="1" lang="en" sz="1750"/>
              <a:t>Note:</a:t>
            </a:r>
            <a:r>
              <a:rPr lang="en" sz="1750"/>
              <a:t> remember this would be either one of the data types mentioned above</a:t>
            </a:r>
            <a:endParaRPr sz="175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58"/>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Variables</a:t>
            </a:r>
            <a:endParaRPr/>
          </a:p>
        </p:txBody>
      </p:sp>
      <p:pic>
        <p:nvPicPr>
          <p:cNvPr id="1431" name="Google Shape;1431;p58"/>
          <p:cNvPicPr preferRelativeResize="0"/>
          <p:nvPr/>
        </p:nvPicPr>
        <p:blipFill>
          <a:blip r:embed="rId3">
            <a:alphaModFix/>
          </a:blip>
          <a:stretch>
            <a:fillRect/>
          </a:stretch>
        </p:blipFill>
        <p:spPr>
          <a:xfrm>
            <a:off x="2022100" y="1252387"/>
            <a:ext cx="5099789" cy="3330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59"/>
          <p:cNvSpPr txBox="1"/>
          <p:nvPr>
            <p:ph idx="2" type="title"/>
          </p:nvPr>
        </p:nvSpPr>
        <p:spPr>
          <a:xfrm>
            <a:off x="1070550" y="2150850"/>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Conditional Statements </a:t>
            </a:r>
            <a:endParaRPr>
              <a:solidFill>
                <a:srgbClr val="FF0000"/>
              </a:solidFill>
            </a:endParaRPr>
          </a:p>
        </p:txBody>
      </p:sp>
      <p:sp>
        <p:nvSpPr>
          <p:cNvPr id="1437" name="Google Shape;1437;p59"/>
          <p:cNvSpPr txBox="1"/>
          <p:nvPr>
            <p:ph type="title"/>
          </p:nvPr>
        </p:nvSpPr>
        <p:spPr>
          <a:xfrm>
            <a:off x="6637150" y="324675"/>
            <a:ext cx="17871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CS Club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60"/>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But First…</a:t>
            </a:r>
            <a:endParaRPr/>
          </a:p>
        </p:txBody>
      </p:sp>
      <p:pic>
        <p:nvPicPr>
          <p:cNvPr id="1443" name="Google Shape;1443;p60"/>
          <p:cNvPicPr preferRelativeResize="0"/>
          <p:nvPr/>
        </p:nvPicPr>
        <p:blipFill>
          <a:blip r:embed="rId3">
            <a:alphaModFix/>
          </a:blip>
          <a:stretch>
            <a:fillRect/>
          </a:stretch>
        </p:blipFill>
        <p:spPr>
          <a:xfrm>
            <a:off x="1710600" y="1449825"/>
            <a:ext cx="5105400" cy="495300"/>
          </a:xfrm>
          <a:prstGeom prst="rect">
            <a:avLst/>
          </a:prstGeom>
          <a:noFill/>
          <a:ln>
            <a:noFill/>
          </a:ln>
        </p:spPr>
      </p:pic>
      <p:pic>
        <p:nvPicPr>
          <p:cNvPr id="1444" name="Google Shape;1444;p60"/>
          <p:cNvPicPr preferRelativeResize="0"/>
          <p:nvPr/>
        </p:nvPicPr>
        <p:blipFill rotWithShape="1">
          <a:blip r:embed="rId4">
            <a:alphaModFix/>
          </a:blip>
          <a:srcRect b="27750" l="0" r="0" t="0"/>
          <a:stretch/>
        </p:blipFill>
        <p:spPr>
          <a:xfrm>
            <a:off x="2979250" y="2076225"/>
            <a:ext cx="2457450" cy="564300"/>
          </a:xfrm>
          <a:prstGeom prst="rect">
            <a:avLst/>
          </a:prstGeom>
          <a:noFill/>
          <a:ln>
            <a:noFill/>
          </a:ln>
        </p:spPr>
      </p:pic>
      <p:sp>
        <p:nvSpPr>
          <p:cNvPr id="1445" name="Google Shape;1445;p60"/>
          <p:cNvSpPr txBox="1"/>
          <p:nvPr/>
        </p:nvSpPr>
        <p:spPr>
          <a:xfrm>
            <a:off x="1986400" y="2145225"/>
            <a:ext cx="20823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Anaheim"/>
                <a:ea typeface="Anaheim"/>
                <a:cs typeface="Anaheim"/>
                <a:sym typeface="Anaheim"/>
              </a:rPr>
              <a:t>Output:</a:t>
            </a:r>
            <a:endParaRPr b="1" sz="1700">
              <a:solidFill>
                <a:schemeClr val="lt1"/>
              </a:solidFill>
              <a:latin typeface="Anaheim"/>
              <a:ea typeface="Anaheim"/>
              <a:cs typeface="Anaheim"/>
              <a:sym typeface="Anaheim"/>
            </a:endParaRPr>
          </a:p>
        </p:txBody>
      </p:sp>
      <p:cxnSp>
        <p:nvCxnSpPr>
          <p:cNvPr id="1446" name="Google Shape;1446;p60"/>
          <p:cNvCxnSpPr/>
          <p:nvPr/>
        </p:nvCxnSpPr>
        <p:spPr>
          <a:xfrm flipH="1" rot="10800000">
            <a:off x="393000" y="2840625"/>
            <a:ext cx="8404800" cy="13800"/>
          </a:xfrm>
          <a:prstGeom prst="straightConnector1">
            <a:avLst/>
          </a:prstGeom>
          <a:noFill/>
          <a:ln cap="flat" cmpd="sng" w="9525">
            <a:solidFill>
              <a:schemeClr val="dk2"/>
            </a:solidFill>
            <a:prstDash val="solid"/>
            <a:round/>
            <a:headEnd len="med" w="med" type="none"/>
            <a:tailEnd len="med" w="med" type="none"/>
          </a:ln>
        </p:spPr>
      </p:cxnSp>
      <p:pic>
        <p:nvPicPr>
          <p:cNvPr id="1447" name="Google Shape;1447;p60"/>
          <p:cNvPicPr preferRelativeResize="0"/>
          <p:nvPr/>
        </p:nvPicPr>
        <p:blipFill>
          <a:blip r:embed="rId5">
            <a:alphaModFix/>
          </a:blip>
          <a:stretch>
            <a:fillRect/>
          </a:stretch>
        </p:blipFill>
        <p:spPr>
          <a:xfrm>
            <a:off x="731125" y="3371550"/>
            <a:ext cx="7958599" cy="741550"/>
          </a:xfrm>
          <a:prstGeom prst="rect">
            <a:avLst/>
          </a:prstGeom>
          <a:noFill/>
          <a:ln>
            <a:noFill/>
          </a:ln>
        </p:spPr>
      </p:pic>
      <p:sp>
        <p:nvSpPr>
          <p:cNvPr id="1448" name="Google Shape;1448;p60"/>
          <p:cNvSpPr txBox="1"/>
          <p:nvPr/>
        </p:nvSpPr>
        <p:spPr>
          <a:xfrm>
            <a:off x="2926800" y="1090413"/>
            <a:ext cx="33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Anaheim"/>
                <a:ea typeface="Anaheim"/>
                <a:cs typeface="Anaheim"/>
                <a:sym typeface="Anaheim"/>
              </a:rPr>
              <a:t>Printing text into console</a:t>
            </a:r>
            <a:endParaRPr b="1" sz="1700">
              <a:solidFill>
                <a:schemeClr val="lt1"/>
              </a:solidFill>
              <a:latin typeface="Anaheim"/>
              <a:ea typeface="Anaheim"/>
              <a:cs typeface="Anaheim"/>
              <a:sym typeface="Anaheim"/>
            </a:endParaRPr>
          </a:p>
        </p:txBody>
      </p:sp>
      <p:sp>
        <p:nvSpPr>
          <p:cNvPr id="1449" name="Google Shape;1449;p60"/>
          <p:cNvSpPr txBox="1"/>
          <p:nvPr/>
        </p:nvSpPr>
        <p:spPr>
          <a:xfrm>
            <a:off x="3330175" y="2966438"/>
            <a:ext cx="36543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Anaheim"/>
                <a:ea typeface="Anaheim"/>
                <a:cs typeface="Anaheim"/>
                <a:sym typeface="Anaheim"/>
              </a:rPr>
              <a:t>Comments</a:t>
            </a:r>
            <a:endParaRPr b="1" sz="1700">
              <a:solidFill>
                <a:schemeClr val="lt1"/>
              </a:solidFill>
              <a:latin typeface="Anaheim"/>
              <a:ea typeface="Anaheim"/>
              <a:cs typeface="Anaheim"/>
              <a:sym typeface="Anahei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43"/>
          <p:cNvSpPr txBox="1"/>
          <p:nvPr>
            <p:ph idx="2" type="title"/>
          </p:nvPr>
        </p:nvSpPr>
        <p:spPr>
          <a:xfrm>
            <a:off x="1070550" y="2150850"/>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a:t>
            </a:r>
            <a:endParaRPr/>
          </a:p>
        </p:txBody>
      </p:sp>
      <p:sp>
        <p:nvSpPr>
          <p:cNvPr id="1311" name="Google Shape;1311;p43"/>
          <p:cNvSpPr txBox="1"/>
          <p:nvPr>
            <p:ph type="title"/>
          </p:nvPr>
        </p:nvSpPr>
        <p:spPr>
          <a:xfrm>
            <a:off x="6637150" y="324675"/>
            <a:ext cx="17871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CS Club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61"/>
          <p:cNvSpPr txBox="1"/>
          <p:nvPr>
            <p:ph type="title"/>
          </p:nvPr>
        </p:nvSpPr>
        <p:spPr>
          <a:xfrm>
            <a:off x="426025"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If </a:t>
            </a:r>
            <a:r>
              <a:rPr lang="en"/>
              <a:t>Statements </a:t>
            </a:r>
            <a:endParaRPr/>
          </a:p>
        </p:txBody>
      </p:sp>
      <p:sp>
        <p:nvSpPr>
          <p:cNvPr id="1455" name="Google Shape;1455;p61"/>
          <p:cNvSpPr txBox="1"/>
          <p:nvPr/>
        </p:nvSpPr>
        <p:spPr>
          <a:xfrm>
            <a:off x="6064000" y="1530350"/>
            <a:ext cx="2847600" cy="80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b="1" lang="en">
                <a:solidFill>
                  <a:schemeClr val="lt1"/>
                </a:solidFill>
              </a:rPr>
              <a:t>==</a:t>
            </a:r>
            <a:r>
              <a:rPr b="1" lang="en">
                <a:solidFill>
                  <a:schemeClr val="lt1"/>
                </a:solidFill>
              </a:rPr>
              <a:t> when comparing</a:t>
            </a:r>
            <a:endParaRPr b="1">
              <a:solidFill>
                <a:schemeClr val="lt1"/>
              </a:solidFill>
            </a:endParaRPr>
          </a:p>
          <a:p>
            <a:pPr indent="-317500" lvl="0" marL="457200" rtl="0" algn="l">
              <a:spcBef>
                <a:spcPts val="0"/>
              </a:spcBef>
              <a:spcAft>
                <a:spcPts val="0"/>
              </a:spcAft>
              <a:buClr>
                <a:schemeClr val="lt1"/>
              </a:buClr>
              <a:buSzPts val="1400"/>
              <a:buChar char="●"/>
            </a:pPr>
            <a:r>
              <a:rPr b="1" lang="en">
                <a:solidFill>
                  <a:schemeClr val="lt1"/>
                </a:solidFill>
              </a:rPr>
              <a:t>: after condition</a:t>
            </a:r>
            <a:endParaRPr b="1">
              <a:solidFill>
                <a:schemeClr val="lt1"/>
              </a:solidFill>
            </a:endParaRPr>
          </a:p>
          <a:p>
            <a:pPr indent="457200" lvl="0" marL="457200" rtl="0" algn="l">
              <a:spcBef>
                <a:spcPts val="0"/>
              </a:spcBef>
              <a:spcAft>
                <a:spcPts val="0"/>
              </a:spcAft>
              <a:buNone/>
            </a:pPr>
            <a:r>
              <a:t/>
            </a:r>
            <a:endParaRPr b="1">
              <a:solidFill>
                <a:schemeClr val="lt1"/>
              </a:solidFill>
            </a:endParaRPr>
          </a:p>
        </p:txBody>
      </p:sp>
      <p:sp>
        <p:nvSpPr>
          <p:cNvPr id="1456" name="Google Shape;1456;p61"/>
          <p:cNvSpPr txBox="1"/>
          <p:nvPr/>
        </p:nvSpPr>
        <p:spPr>
          <a:xfrm>
            <a:off x="3510150" y="4213400"/>
            <a:ext cx="2847600" cy="8067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t/>
            </a:r>
            <a:endParaRPr/>
          </a:p>
        </p:txBody>
      </p:sp>
      <p:pic>
        <p:nvPicPr>
          <p:cNvPr id="1457" name="Google Shape;1457;p61"/>
          <p:cNvPicPr preferRelativeResize="0"/>
          <p:nvPr/>
        </p:nvPicPr>
        <p:blipFill rotWithShape="1">
          <a:blip r:embed="rId3">
            <a:alphaModFix/>
          </a:blip>
          <a:srcRect b="0" l="0" r="14813" t="0"/>
          <a:stretch/>
        </p:blipFill>
        <p:spPr>
          <a:xfrm>
            <a:off x="426025" y="2677625"/>
            <a:ext cx="6033351" cy="917250"/>
          </a:xfrm>
          <a:prstGeom prst="rect">
            <a:avLst/>
          </a:prstGeom>
          <a:noFill/>
          <a:ln>
            <a:noFill/>
          </a:ln>
        </p:spPr>
      </p:pic>
      <p:sp>
        <p:nvSpPr>
          <p:cNvPr id="1458" name="Google Shape;1458;p61"/>
          <p:cNvSpPr txBox="1"/>
          <p:nvPr/>
        </p:nvSpPr>
        <p:spPr>
          <a:xfrm>
            <a:off x="3510150" y="4213400"/>
            <a:ext cx="2847600" cy="8067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t/>
            </a:r>
            <a:endParaRPr/>
          </a:p>
        </p:txBody>
      </p:sp>
      <p:sp>
        <p:nvSpPr>
          <p:cNvPr id="1459" name="Google Shape;1459;p61"/>
          <p:cNvSpPr txBox="1"/>
          <p:nvPr/>
        </p:nvSpPr>
        <p:spPr>
          <a:xfrm>
            <a:off x="6605275" y="2964750"/>
            <a:ext cx="1558200" cy="5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&gt; more than</a:t>
            </a:r>
            <a:endParaRPr b="1">
              <a:solidFill>
                <a:schemeClr val="lt1"/>
              </a:solidFill>
            </a:endParaRPr>
          </a:p>
        </p:txBody>
      </p:sp>
      <p:sp>
        <p:nvSpPr>
          <p:cNvPr id="1460" name="Google Shape;1460;p61"/>
          <p:cNvSpPr txBox="1"/>
          <p:nvPr/>
        </p:nvSpPr>
        <p:spPr>
          <a:xfrm>
            <a:off x="6670350" y="4172075"/>
            <a:ext cx="1558200" cy="5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&lt; less than</a:t>
            </a:r>
            <a:endParaRPr b="1">
              <a:solidFill>
                <a:schemeClr val="lt1"/>
              </a:solidFill>
            </a:endParaRPr>
          </a:p>
        </p:txBody>
      </p:sp>
      <p:pic>
        <p:nvPicPr>
          <p:cNvPr id="1461" name="Google Shape;1461;p61"/>
          <p:cNvPicPr preferRelativeResize="0"/>
          <p:nvPr/>
        </p:nvPicPr>
        <p:blipFill>
          <a:blip r:embed="rId4">
            <a:alphaModFix/>
          </a:blip>
          <a:stretch>
            <a:fillRect/>
          </a:stretch>
        </p:blipFill>
        <p:spPr>
          <a:xfrm>
            <a:off x="426025" y="1483801"/>
            <a:ext cx="5800590" cy="806700"/>
          </a:xfrm>
          <a:prstGeom prst="rect">
            <a:avLst/>
          </a:prstGeom>
          <a:noFill/>
          <a:ln>
            <a:noFill/>
          </a:ln>
        </p:spPr>
      </p:pic>
      <p:pic>
        <p:nvPicPr>
          <p:cNvPr id="1462" name="Google Shape;1462;p61"/>
          <p:cNvPicPr preferRelativeResize="0"/>
          <p:nvPr/>
        </p:nvPicPr>
        <p:blipFill rotWithShape="1">
          <a:blip r:embed="rId5">
            <a:alphaModFix/>
          </a:blip>
          <a:srcRect b="0" l="2334" r="0" t="0"/>
          <a:stretch/>
        </p:blipFill>
        <p:spPr>
          <a:xfrm>
            <a:off x="468850" y="3742025"/>
            <a:ext cx="5888900" cy="933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62"/>
          <p:cNvSpPr txBox="1"/>
          <p:nvPr>
            <p:ph type="title"/>
          </p:nvPr>
        </p:nvSpPr>
        <p:spPr>
          <a:xfrm>
            <a:off x="353451" y="603625"/>
            <a:ext cx="8892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 </a:t>
            </a:r>
            <a:r>
              <a:rPr lang="en"/>
              <a:t>Comparison</a:t>
            </a:r>
            <a:r>
              <a:rPr lang="en"/>
              <a:t> Operators</a:t>
            </a:r>
            <a:endParaRPr/>
          </a:p>
        </p:txBody>
      </p:sp>
      <p:pic>
        <p:nvPicPr>
          <p:cNvPr id="1468" name="Google Shape;1468;p62"/>
          <p:cNvPicPr preferRelativeResize="0"/>
          <p:nvPr/>
        </p:nvPicPr>
        <p:blipFill rotWithShape="1">
          <a:blip r:embed="rId3">
            <a:alphaModFix/>
          </a:blip>
          <a:srcRect b="7074" l="0" r="0" t="4500"/>
          <a:stretch/>
        </p:blipFill>
        <p:spPr>
          <a:xfrm>
            <a:off x="556650" y="3612875"/>
            <a:ext cx="3988310" cy="559730"/>
          </a:xfrm>
          <a:prstGeom prst="rect">
            <a:avLst/>
          </a:prstGeom>
          <a:noFill/>
          <a:ln>
            <a:noFill/>
          </a:ln>
        </p:spPr>
      </p:pic>
      <p:sp>
        <p:nvSpPr>
          <p:cNvPr id="1469" name="Google Shape;1469;p62"/>
          <p:cNvSpPr txBox="1"/>
          <p:nvPr/>
        </p:nvSpPr>
        <p:spPr>
          <a:xfrm>
            <a:off x="4755053" y="3680366"/>
            <a:ext cx="38091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Less than or equal to</a:t>
            </a:r>
            <a:endParaRPr b="1">
              <a:solidFill>
                <a:schemeClr val="lt1"/>
              </a:solidFill>
            </a:endParaRPr>
          </a:p>
        </p:txBody>
      </p:sp>
      <p:pic>
        <p:nvPicPr>
          <p:cNvPr id="1470" name="Google Shape;1470;p62"/>
          <p:cNvPicPr preferRelativeResize="0"/>
          <p:nvPr/>
        </p:nvPicPr>
        <p:blipFill>
          <a:blip r:embed="rId4">
            <a:alphaModFix/>
          </a:blip>
          <a:stretch>
            <a:fillRect/>
          </a:stretch>
        </p:blipFill>
        <p:spPr>
          <a:xfrm>
            <a:off x="489500" y="2857130"/>
            <a:ext cx="3914453" cy="484082"/>
          </a:xfrm>
          <a:prstGeom prst="rect">
            <a:avLst/>
          </a:prstGeom>
          <a:noFill/>
          <a:ln>
            <a:noFill/>
          </a:ln>
        </p:spPr>
      </p:pic>
      <p:sp>
        <p:nvSpPr>
          <p:cNvPr id="1471" name="Google Shape;1471;p62"/>
          <p:cNvSpPr txBox="1"/>
          <p:nvPr/>
        </p:nvSpPr>
        <p:spPr>
          <a:xfrm>
            <a:off x="4789334" y="2940778"/>
            <a:ext cx="38091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More than or equal to</a:t>
            </a:r>
            <a:endParaRPr b="1">
              <a:solidFill>
                <a:schemeClr val="lt1"/>
              </a:solidFill>
            </a:endParaRPr>
          </a:p>
        </p:txBody>
      </p:sp>
      <p:sp>
        <p:nvSpPr>
          <p:cNvPr id="1472" name="Google Shape;1472;p62"/>
          <p:cNvSpPr txBox="1"/>
          <p:nvPr/>
        </p:nvSpPr>
        <p:spPr>
          <a:xfrm>
            <a:off x="5141853" y="1821766"/>
            <a:ext cx="38091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 means not equal to</a:t>
            </a:r>
            <a:endParaRPr b="1">
              <a:solidFill>
                <a:schemeClr val="lt1"/>
              </a:solidFill>
            </a:endParaRPr>
          </a:p>
        </p:txBody>
      </p:sp>
      <p:pic>
        <p:nvPicPr>
          <p:cNvPr id="1473" name="Google Shape;1473;p62"/>
          <p:cNvPicPr preferRelativeResize="0"/>
          <p:nvPr/>
        </p:nvPicPr>
        <p:blipFill>
          <a:blip r:embed="rId5">
            <a:alphaModFix/>
          </a:blip>
          <a:stretch>
            <a:fillRect/>
          </a:stretch>
        </p:blipFill>
        <p:spPr>
          <a:xfrm>
            <a:off x="556650" y="1507800"/>
            <a:ext cx="4232663" cy="1017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6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Combining conditions (and, or) </a:t>
            </a:r>
            <a:endParaRPr/>
          </a:p>
        </p:txBody>
      </p:sp>
      <p:pic>
        <p:nvPicPr>
          <p:cNvPr id="1479" name="Google Shape;1479;p63"/>
          <p:cNvPicPr preferRelativeResize="0"/>
          <p:nvPr/>
        </p:nvPicPr>
        <p:blipFill rotWithShape="1">
          <a:blip r:embed="rId3">
            <a:alphaModFix/>
          </a:blip>
          <a:srcRect b="0" l="0" r="0" t="4888"/>
          <a:stretch/>
        </p:blipFill>
        <p:spPr>
          <a:xfrm>
            <a:off x="688700" y="1751275"/>
            <a:ext cx="6701897" cy="820475"/>
          </a:xfrm>
          <a:prstGeom prst="rect">
            <a:avLst/>
          </a:prstGeom>
          <a:noFill/>
          <a:ln>
            <a:noFill/>
          </a:ln>
        </p:spPr>
      </p:pic>
      <p:sp>
        <p:nvSpPr>
          <p:cNvPr id="1480" name="Google Shape;1480;p63"/>
          <p:cNvSpPr txBox="1"/>
          <p:nvPr/>
        </p:nvSpPr>
        <p:spPr>
          <a:xfrm>
            <a:off x="682575" y="1254850"/>
            <a:ext cx="44541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and: </a:t>
            </a:r>
            <a:r>
              <a:rPr lang="en">
                <a:solidFill>
                  <a:schemeClr val="lt1"/>
                </a:solidFill>
                <a:latin typeface="Anaheim"/>
                <a:ea typeface="Anaheim"/>
                <a:cs typeface="Anaheim"/>
                <a:sym typeface="Anaheim"/>
              </a:rPr>
              <a:t>Both conditions have to be true for code to run</a:t>
            </a:r>
            <a:endParaRPr>
              <a:solidFill>
                <a:schemeClr val="lt1"/>
              </a:solidFill>
              <a:latin typeface="Anaheim"/>
              <a:ea typeface="Anaheim"/>
              <a:cs typeface="Anaheim"/>
              <a:sym typeface="Anaheim"/>
            </a:endParaRPr>
          </a:p>
        </p:txBody>
      </p:sp>
      <p:sp>
        <p:nvSpPr>
          <p:cNvPr id="1481" name="Google Shape;1481;p63"/>
          <p:cNvSpPr txBox="1"/>
          <p:nvPr/>
        </p:nvSpPr>
        <p:spPr>
          <a:xfrm>
            <a:off x="648825" y="2958575"/>
            <a:ext cx="50325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or</a:t>
            </a:r>
            <a:r>
              <a:rPr b="1" lang="en">
                <a:solidFill>
                  <a:schemeClr val="lt1"/>
                </a:solidFill>
                <a:latin typeface="Anaheim"/>
                <a:ea typeface="Anaheim"/>
                <a:cs typeface="Anaheim"/>
                <a:sym typeface="Anaheim"/>
              </a:rPr>
              <a:t>: </a:t>
            </a:r>
            <a:r>
              <a:rPr lang="en">
                <a:solidFill>
                  <a:schemeClr val="lt1"/>
                </a:solidFill>
                <a:latin typeface="Anaheim"/>
                <a:ea typeface="Anaheim"/>
                <a:cs typeface="Anaheim"/>
                <a:sym typeface="Anaheim"/>
              </a:rPr>
              <a:t>if any condition is true, or if both are true, then run the code. </a:t>
            </a:r>
            <a:endParaRPr>
              <a:solidFill>
                <a:schemeClr val="lt1"/>
              </a:solidFill>
              <a:latin typeface="Anaheim"/>
              <a:ea typeface="Anaheim"/>
              <a:cs typeface="Anaheim"/>
              <a:sym typeface="Anaheim"/>
            </a:endParaRPr>
          </a:p>
        </p:txBody>
      </p:sp>
      <p:pic>
        <p:nvPicPr>
          <p:cNvPr id="1482" name="Google Shape;1482;p63"/>
          <p:cNvPicPr preferRelativeResize="0"/>
          <p:nvPr/>
        </p:nvPicPr>
        <p:blipFill>
          <a:blip r:embed="rId4">
            <a:alphaModFix/>
          </a:blip>
          <a:stretch>
            <a:fillRect/>
          </a:stretch>
        </p:blipFill>
        <p:spPr>
          <a:xfrm>
            <a:off x="476450" y="3394180"/>
            <a:ext cx="7941668" cy="6592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64"/>
          <p:cNvSpPr txBox="1"/>
          <p:nvPr>
            <p:ph idx="2" type="title"/>
          </p:nvPr>
        </p:nvSpPr>
        <p:spPr>
          <a:xfrm>
            <a:off x="1070550" y="2150850"/>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200"/>
              <a:t>If, elif and else</a:t>
            </a:r>
            <a:endParaRPr sz="3200"/>
          </a:p>
          <a:p>
            <a:pPr indent="0" lvl="0" marL="0" rtl="0" algn="ctr">
              <a:lnSpc>
                <a:spcPct val="100000"/>
              </a:lnSpc>
              <a:spcBef>
                <a:spcPts val="0"/>
              </a:spcBef>
              <a:spcAft>
                <a:spcPts val="0"/>
              </a:spcAft>
              <a:buSzPts val="3600"/>
              <a:buNone/>
            </a:pPr>
            <a:r>
              <a:rPr lang="en" sz="3200"/>
              <a:t>Bank ATM Program</a:t>
            </a:r>
            <a:endParaRPr sz="3200"/>
          </a:p>
        </p:txBody>
      </p:sp>
      <p:sp>
        <p:nvSpPr>
          <p:cNvPr id="1488" name="Google Shape;1488;p64"/>
          <p:cNvSpPr txBox="1"/>
          <p:nvPr>
            <p:ph type="title"/>
          </p:nvPr>
        </p:nvSpPr>
        <p:spPr>
          <a:xfrm>
            <a:off x="6637150" y="324675"/>
            <a:ext cx="17871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CS Club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65"/>
          <p:cNvSpPr txBox="1"/>
          <p:nvPr>
            <p:ph type="title"/>
          </p:nvPr>
        </p:nvSpPr>
        <p:spPr>
          <a:xfrm>
            <a:off x="387550" y="4864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Accepting User Input</a:t>
            </a:r>
            <a:endParaRPr/>
          </a:p>
        </p:txBody>
      </p:sp>
      <p:pic>
        <p:nvPicPr>
          <p:cNvPr id="1494" name="Google Shape;1494;p65"/>
          <p:cNvPicPr preferRelativeResize="0"/>
          <p:nvPr/>
        </p:nvPicPr>
        <p:blipFill>
          <a:blip r:embed="rId3">
            <a:alphaModFix/>
          </a:blip>
          <a:stretch>
            <a:fillRect/>
          </a:stretch>
        </p:blipFill>
        <p:spPr>
          <a:xfrm>
            <a:off x="512488" y="1323801"/>
            <a:ext cx="8119025" cy="333125"/>
          </a:xfrm>
          <a:prstGeom prst="rect">
            <a:avLst/>
          </a:prstGeom>
          <a:noFill/>
          <a:ln>
            <a:noFill/>
          </a:ln>
        </p:spPr>
      </p:pic>
      <p:sp>
        <p:nvSpPr>
          <p:cNvPr id="1495" name="Google Shape;1495;p65"/>
          <p:cNvSpPr txBox="1"/>
          <p:nvPr/>
        </p:nvSpPr>
        <p:spPr>
          <a:xfrm>
            <a:off x="461950" y="2089125"/>
            <a:ext cx="5433000" cy="135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User input is stored in the choice </a:t>
            </a:r>
            <a:r>
              <a:rPr lang="en">
                <a:solidFill>
                  <a:schemeClr val="lt1"/>
                </a:solidFill>
                <a:latin typeface="Anaheim"/>
                <a:ea typeface="Anaheim"/>
                <a:cs typeface="Anaheim"/>
                <a:sym typeface="Anaheim"/>
              </a:rPr>
              <a:t>variable</a:t>
            </a:r>
            <a:endParaRPr>
              <a:solidFill>
                <a:schemeClr val="lt1"/>
              </a:solidFill>
              <a:latin typeface="Anaheim"/>
              <a:ea typeface="Anaheim"/>
              <a:cs typeface="Anaheim"/>
              <a:sym typeface="Anaheim"/>
            </a:endParaRPr>
          </a:p>
          <a:p>
            <a:pPr indent="0" lvl="0" marL="457200" rtl="0" algn="l">
              <a:spcBef>
                <a:spcPts val="0"/>
              </a:spcBef>
              <a:spcAft>
                <a:spcPts val="0"/>
              </a:spcAft>
              <a:buNone/>
            </a:pPr>
            <a:r>
              <a:t/>
            </a:r>
            <a:endParaRPr b="1">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User input is always given as a</a:t>
            </a:r>
            <a:r>
              <a:rPr b="1" lang="en">
                <a:solidFill>
                  <a:schemeClr val="lt1"/>
                </a:solidFill>
                <a:latin typeface="Anaheim"/>
                <a:ea typeface="Anaheim"/>
                <a:cs typeface="Anaheim"/>
                <a:sym typeface="Anaheim"/>
              </a:rPr>
              <a:t> string</a:t>
            </a:r>
            <a:endParaRPr b="1">
              <a:solidFill>
                <a:schemeClr val="lt1"/>
              </a:solidFill>
              <a:latin typeface="Anaheim"/>
              <a:ea typeface="Anaheim"/>
              <a:cs typeface="Anaheim"/>
              <a:sym typeface="Anaheim"/>
            </a:endParaRPr>
          </a:p>
        </p:txBody>
      </p:sp>
      <p:pic>
        <p:nvPicPr>
          <p:cNvPr id="1496" name="Google Shape;1496;p65"/>
          <p:cNvPicPr preferRelativeResize="0"/>
          <p:nvPr/>
        </p:nvPicPr>
        <p:blipFill>
          <a:blip r:embed="rId4">
            <a:alphaModFix/>
          </a:blip>
          <a:stretch>
            <a:fillRect/>
          </a:stretch>
        </p:blipFill>
        <p:spPr>
          <a:xfrm>
            <a:off x="2124300" y="3599925"/>
            <a:ext cx="4533900" cy="742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66"/>
          <p:cNvSpPr txBox="1"/>
          <p:nvPr>
            <p:ph type="title"/>
          </p:nvPr>
        </p:nvSpPr>
        <p:spPr>
          <a:xfrm>
            <a:off x="387550" y="4864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Handling</a:t>
            </a:r>
            <a:r>
              <a:rPr lang="en"/>
              <a:t> User Input-Choice 1</a:t>
            </a:r>
            <a:endParaRPr/>
          </a:p>
        </p:txBody>
      </p:sp>
      <p:pic>
        <p:nvPicPr>
          <p:cNvPr id="1502" name="Google Shape;1502;p66"/>
          <p:cNvPicPr preferRelativeResize="0"/>
          <p:nvPr/>
        </p:nvPicPr>
        <p:blipFill>
          <a:blip r:embed="rId3">
            <a:alphaModFix/>
          </a:blip>
          <a:stretch>
            <a:fillRect/>
          </a:stretch>
        </p:blipFill>
        <p:spPr>
          <a:xfrm>
            <a:off x="510925" y="1439422"/>
            <a:ext cx="6211475" cy="795600"/>
          </a:xfrm>
          <a:prstGeom prst="rect">
            <a:avLst/>
          </a:prstGeom>
          <a:noFill/>
          <a:ln>
            <a:noFill/>
          </a:ln>
        </p:spPr>
      </p:pic>
      <p:sp>
        <p:nvSpPr>
          <p:cNvPr id="1503" name="Google Shape;1503;p66"/>
          <p:cNvSpPr txBox="1"/>
          <p:nvPr/>
        </p:nvSpPr>
        <p:spPr>
          <a:xfrm>
            <a:off x="2220100" y="3304825"/>
            <a:ext cx="31923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Anaheim"/>
                <a:ea typeface="Anaheim"/>
                <a:cs typeface="Anaheim"/>
                <a:sym typeface="Anaheim"/>
              </a:rPr>
              <a:t>Why do we have to put ‘1’ in </a:t>
            </a:r>
            <a:r>
              <a:rPr b="1" lang="en" sz="2100">
                <a:solidFill>
                  <a:schemeClr val="lt1"/>
                </a:solidFill>
                <a:latin typeface="Anaheim"/>
                <a:ea typeface="Anaheim"/>
                <a:cs typeface="Anaheim"/>
                <a:sym typeface="Anaheim"/>
              </a:rPr>
              <a:t>quotes</a:t>
            </a:r>
            <a:r>
              <a:rPr b="1" lang="en" sz="2100">
                <a:solidFill>
                  <a:schemeClr val="lt1"/>
                </a:solidFill>
                <a:latin typeface="Anaheim"/>
                <a:ea typeface="Anaheim"/>
                <a:cs typeface="Anaheim"/>
                <a:sym typeface="Anaheim"/>
              </a:rPr>
              <a:t>?</a:t>
            </a:r>
            <a:endParaRPr b="1" sz="2100">
              <a:solidFill>
                <a:schemeClr val="lt1"/>
              </a:solidFill>
              <a:latin typeface="Anaheim"/>
              <a:ea typeface="Anaheim"/>
              <a:cs typeface="Anaheim"/>
              <a:sym typeface="Anaheim"/>
            </a:endParaRPr>
          </a:p>
        </p:txBody>
      </p:sp>
      <p:sp>
        <p:nvSpPr>
          <p:cNvPr id="1504" name="Google Shape;1504;p66"/>
          <p:cNvSpPr txBox="1"/>
          <p:nvPr/>
        </p:nvSpPr>
        <p:spPr>
          <a:xfrm>
            <a:off x="6860300" y="1392750"/>
            <a:ext cx="1654800" cy="167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Anaheim"/>
              <a:buAutoNum type="arabicPeriod"/>
            </a:pPr>
            <a:r>
              <a:rPr lang="en">
                <a:solidFill>
                  <a:schemeClr val="lt1"/>
                </a:solidFill>
                <a:latin typeface="Anaheim"/>
                <a:ea typeface="Anaheim"/>
                <a:cs typeface="Anaheim"/>
                <a:sym typeface="Anaheim"/>
              </a:rPr>
              <a:t>Gets user input</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AutoNum type="arabicPeriod"/>
            </a:pPr>
            <a:r>
              <a:rPr b="1" lang="en">
                <a:solidFill>
                  <a:schemeClr val="lt1"/>
                </a:solidFill>
                <a:latin typeface="Anaheim"/>
                <a:ea typeface="Anaheim"/>
                <a:cs typeface="Anaheim"/>
                <a:sym typeface="Anaheim"/>
              </a:rPr>
              <a:t>If user input is 1, give them their bank balance</a:t>
            </a:r>
            <a:endParaRPr b="1">
              <a:solidFill>
                <a:schemeClr val="lt1"/>
              </a:solidFill>
              <a:latin typeface="Anaheim"/>
              <a:ea typeface="Anaheim"/>
              <a:cs typeface="Anaheim"/>
              <a:sym typeface="Anaheim"/>
            </a:endParaRPr>
          </a:p>
        </p:txBody>
      </p:sp>
      <p:cxnSp>
        <p:nvCxnSpPr>
          <p:cNvPr id="1505" name="Google Shape;1505;p66"/>
          <p:cNvCxnSpPr/>
          <p:nvPr/>
        </p:nvCxnSpPr>
        <p:spPr>
          <a:xfrm flipH="1" rot="10800000">
            <a:off x="379200" y="3047475"/>
            <a:ext cx="8404800" cy="13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67"/>
          <p:cNvSpPr txBox="1"/>
          <p:nvPr>
            <p:ph type="title"/>
          </p:nvPr>
        </p:nvSpPr>
        <p:spPr>
          <a:xfrm>
            <a:off x="387550" y="4864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Handling User Input-Choice 2</a:t>
            </a:r>
            <a:endParaRPr/>
          </a:p>
        </p:txBody>
      </p:sp>
      <p:sp>
        <p:nvSpPr>
          <p:cNvPr id="1511" name="Google Shape;1511;p67"/>
          <p:cNvSpPr txBox="1"/>
          <p:nvPr/>
        </p:nvSpPr>
        <p:spPr>
          <a:xfrm>
            <a:off x="6860300" y="1392750"/>
            <a:ext cx="1654800" cy="167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Anaheim"/>
              <a:buAutoNum type="arabicPeriod"/>
            </a:pPr>
            <a:r>
              <a:rPr lang="en">
                <a:solidFill>
                  <a:schemeClr val="lt1"/>
                </a:solidFill>
                <a:latin typeface="Anaheim"/>
                <a:ea typeface="Anaheim"/>
                <a:cs typeface="Anaheim"/>
                <a:sym typeface="Anaheim"/>
              </a:rPr>
              <a:t>Gets user input</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AutoNum type="arabicPeriod"/>
            </a:pPr>
            <a:r>
              <a:rPr lang="en">
                <a:solidFill>
                  <a:schemeClr val="lt1"/>
                </a:solidFill>
                <a:latin typeface="Anaheim"/>
                <a:ea typeface="Anaheim"/>
                <a:cs typeface="Anaheim"/>
                <a:sym typeface="Anaheim"/>
              </a:rPr>
              <a:t>If user input is 1, give them their bank balance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AutoNum type="arabicPeriod"/>
            </a:pPr>
            <a:r>
              <a:rPr b="1" lang="en">
                <a:solidFill>
                  <a:schemeClr val="lt1"/>
                </a:solidFill>
                <a:latin typeface="Anaheim"/>
                <a:ea typeface="Anaheim"/>
                <a:cs typeface="Anaheim"/>
                <a:sym typeface="Anaheim"/>
              </a:rPr>
              <a:t>If not, then check if user input is 2</a:t>
            </a:r>
            <a:endParaRPr b="1">
              <a:solidFill>
                <a:schemeClr val="lt1"/>
              </a:solidFill>
              <a:latin typeface="Anaheim"/>
              <a:ea typeface="Anaheim"/>
              <a:cs typeface="Anaheim"/>
              <a:sym typeface="Anaheim"/>
            </a:endParaRPr>
          </a:p>
        </p:txBody>
      </p:sp>
      <p:pic>
        <p:nvPicPr>
          <p:cNvPr id="1512" name="Google Shape;1512;p67"/>
          <p:cNvPicPr preferRelativeResize="0"/>
          <p:nvPr/>
        </p:nvPicPr>
        <p:blipFill>
          <a:blip r:embed="rId3">
            <a:alphaModFix/>
          </a:blip>
          <a:stretch>
            <a:fillRect/>
          </a:stretch>
        </p:blipFill>
        <p:spPr>
          <a:xfrm>
            <a:off x="678925" y="2126050"/>
            <a:ext cx="5850427" cy="1164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68"/>
          <p:cNvSpPr txBox="1"/>
          <p:nvPr>
            <p:ph type="title"/>
          </p:nvPr>
        </p:nvSpPr>
        <p:spPr>
          <a:xfrm>
            <a:off x="387550" y="4864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Handling User Input-Choice 3</a:t>
            </a:r>
            <a:endParaRPr/>
          </a:p>
        </p:txBody>
      </p:sp>
      <p:sp>
        <p:nvSpPr>
          <p:cNvPr id="1518" name="Google Shape;1518;p68"/>
          <p:cNvSpPr txBox="1"/>
          <p:nvPr/>
        </p:nvSpPr>
        <p:spPr>
          <a:xfrm>
            <a:off x="6860300" y="1392750"/>
            <a:ext cx="1654800" cy="167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Anaheim"/>
              <a:buAutoNum type="arabicPeriod"/>
            </a:pPr>
            <a:r>
              <a:rPr lang="en">
                <a:solidFill>
                  <a:schemeClr val="lt1"/>
                </a:solidFill>
                <a:latin typeface="Anaheim"/>
                <a:ea typeface="Anaheim"/>
                <a:cs typeface="Anaheim"/>
                <a:sym typeface="Anaheim"/>
              </a:rPr>
              <a:t>Gets user input</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AutoNum type="arabicPeriod"/>
            </a:pPr>
            <a:r>
              <a:rPr lang="en">
                <a:solidFill>
                  <a:schemeClr val="lt1"/>
                </a:solidFill>
                <a:latin typeface="Anaheim"/>
                <a:ea typeface="Anaheim"/>
                <a:cs typeface="Anaheim"/>
                <a:sym typeface="Anaheim"/>
              </a:rPr>
              <a:t>If user input is 1, give them their bank balance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AutoNum type="arabicPeriod"/>
            </a:pPr>
            <a:r>
              <a:rPr lang="en">
                <a:solidFill>
                  <a:schemeClr val="lt1"/>
                </a:solidFill>
                <a:latin typeface="Anaheim"/>
                <a:ea typeface="Anaheim"/>
                <a:cs typeface="Anaheim"/>
                <a:sym typeface="Anaheim"/>
              </a:rPr>
              <a:t>If not, then check if user input is 2</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AutoNum type="arabicPeriod"/>
            </a:pPr>
            <a:r>
              <a:rPr b="1" lang="en">
                <a:solidFill>
                  <a:schemeClr val="lt1"/>
                </a:solidFill>
                <a:latin typeface="Anaheim"/>
                <a:ea typeface="Anaheim"/>
                <a:cs typeface="Anaheim"/>
                <a:sym typeface="Anaheim"/>
              </a:rPr>
              <a:t>If not, then check if user input is 3</a:t>
            </a:r>
            <a:endParaRPr b="1">
              <a:solidFill>
                <a:schemeClr val="lt1"/>
              </a:solidFill>
              <a:latin typeface="Anaheim"/>
              <a:ea typeface="Anaheim"/>
              <a:cs typeface="Anaheim"/>
              <a:sym typeface="Anaheim"/>
            </a:endParaRPr>
          </a:p>
        </p:txBody>
      </p:sp>
      <p:pic>
        <p:nvPicPr>
          <p:cNvPr id="1519" name="Google Shape;1519;p68"/>
          <p:cNvPicPr preferRelativeResize="0"/>
          <p:nvPr/>
        </p:nvPicPr>
        <p:blipFill>
          <a:blip r:embed="rId3">
            <a:alphaModFix/>
          </a:blip>
          <a:stretch>
            <a:fillRect/>
          </a:stretch>
        </p:blipFill>
        <p:spPr>
          <a:xfrm>
            <a:off x="553000" y="1704601"/>
            <a:ext cx="6141209" cy="167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69"/>
          <p:cNvSpPr txBox="1"/>
          <p:nvPr>
            <p:ph type="title"/>
          </p:nvPr>
        </p:nvSpPr>
        <p:spPr>
          <a:xfrm>
            <a:off x="387550" y="4864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Handling Invalid Inputs</a:t>
            </a:r>
            <a:endParaRPr/>
          </a:p>
        </p:txBody>
      </p:sp>
      <p:sp>
        <p:nvSpPr>
          <p:cNvPr id="1525" name="Google Shape;1525;p69"/>
          <p:cNvSpPr txBox="1"/>
          <p:nvPr/>
        </p:nvSpPr>
        <p:spPr>
          <a:xfrm>
            <a:off x="6860300" y="1247975"/>
            <a:ext cx="1654800" cy="167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Anaheim"/>
              <a:buAutoNum type="arabicPeriod"/>
            </a:pPr>
            <a:r>
              <a:rPr lang="en">
                <a:solidFill>
                  <a:schemeClr val="lt1"/>
                </a:solidFill>
                <a:latin typeface="Anaheim"/>
                <a:ea typeface="Anaheim"/>
                <a:cs typeface="Anaheim"/>
                <a:sym typeface="Anaheim"/>
              </a:rPr>
              <a:t>Gets user input</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AutoNum type="arabicPeriod"/>
            </a:pPr>
            <a:r>
              <a:rPr lang="en">
                <a:solidFill>
                  <a:schemeClr val="lt1"/>
                </a:solidFill>
                <a:latin typeface="Anaheim"/>
                <a:ea typeface="Anaheim"/>
                <a:cs typeface="Anaheim"/>
                <a:sym typeface="Anaheim"/>
              </a:rPr>
              <a:t>If user input is 1, give them their bank balance</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AutoNum type="arabicPeriod"/>
            </a:pPr>
            <a:r>
              <a:rPr lang="en">
                <a:solidFill>
                  <a:schemeClr val="lt1"/>
                </a:solidFill>
                <a:latin typeface="Anaheim"/>
                <a:ea typeface="Anaheim"/>
                <a:cs typeface="Anaheim"/>
                <a:sym typeface="Anaheim"/>
              </a:rPr>
              <a:t>Otherwise check if user input is 2</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AutoNum type="arabicPeriod"/>
            </a:pPr>
            <a:r>
              <a:rPr lang="en">
                <a:solidFill>
                  <a:schemeClr val="lt1"/>
                </a:solidFill>
                <a:latin typeface="Anaheim"/>
                <a:ea typeface="Anaheim"/>
                <a:cs typeface="Anaheim"/>
                <a:sym typeface="Anaheim"/>
              </a:rPr>
              <a:t>Otherwise</a:t>
            </a:r>
            <a:r>
              <a:rPr lang="en">
                <a:solidFill>
                  <a:schemeClr val="lt1"/>
                </a:solidFill>
                <a:latin typeface="Anaheim"/>
                <a:ea typeface="Anaheim"/>
                <a:cs typeface="Anaheim"/>
                <a:sym typeface="Anaheim"/>
              </a:rPr>
              <a:t> check if user input is 3</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AutoNum type="arabicPeriod"/>
            </a:pPr>
            <a:r>
              <a:rPr b="1" lang="en">
                <a:solidFill>
                  <a:schemeClr val="lt1"/>
                </a:solidFill>
                <a:latin typeface="Anaheim"/>
                <a:ea typeface="Anaheim"/>
                <a:cs typeface="Anaheim"/>
                <a:sym typeface="Anaheim"/>
              </a:rPr>
              <a:t>Else: if none of the above are true, print error </a:t>
            </a:r>
            <a:endParaRPr b="1">
              <a:solidFill>
                <a:schemeClr val="lt1"/>
              </a:solidFill>
              <a:latin typeface="Anaheim"/>
              <a:ea typeface="Anaheim"/>
              <a:cs typeface="Anaheim"/>
              <a:sym typeface="Anaheim"/>
            </a:endParaRPr>
          </a:p>
        </p:txBody>
      </p:sp>
      <p:pic>
        <p:nvPicPr>
          <p:cNvPr id="1526" name="Google Shape;1526;p69"/>
          <p:cNvPicPr preferRelativeResize="0"/>
          <p:nvPr/>
        </p:nvPicPr>
        <p:blipFill rotWithShape="1">
          <a:blip r:embed="rId3">
            <a:alphaModFix/>
          </a:blip>
          <a:srcRect b="0" l="1845" r="0" t="0"/>
          <a:stretch/>
        </p:blipFill>
        <p:spPr>
          <a:xfrm>
            <a:off x="503300" y="1441125"/>
            <a:ext cx="6267349" cy="2261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70"/>
          <p:cNvSpPr txBox="1"/>
          <p:nvPr>
            <p:ph idx="2" type="title"/>
          </p:nvPr>
        </p:nvSpPr>
        <p:spPr>
          <a:xfrm>
            <a:off x="1070550" y="2150850"/>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200"/>
              <a:t>Activity Time</a:t>
            </a:r>
            <a:endParaRPr sz="3200"/>
          </a:p>
        </p:txBody>
      </p:sp>
      <p:sp>
        <p:nvSpPr>
          <p:cNvPr id="1532" name="Google Shape;1532;p70"/>
          <p:cNvSpPr txBox="1"/>
          <p:nvPr>
            <p:ph type="title"/>
          </p:nvPr>
        </p:nvSpPr>
        <p:spPr>
          <a:xfrm>
            <a:off x="6637150" y="324675"/>
            <a:ext cx="17871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CS Club</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4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317" name="Google Shape;1317;p44"/>
          <p:cNvSpPr txBox="1"/>
          <p:nvPr>
            <p:ph idx="1" type="body"/>
          </p:nvPr>
        </p:nvSpPr>
        <p:spPr>
          <a:xfrm>
            <a:off x="720000" y="1237083"/>
            <a:ext cx="7704000" cy="3366300"/>
          </a:xfrm>
          <a:prstGeom prst="rect">
            <a:avLst/>
          </a:prstGeom>
        </p:spPr>
        <p:txBody>
          <a:bodyPr anchorCtr="0" anchor="t" bIns="91425" lIns="91425" spcFirstLastPara="1" rIns="91425" wrap="square" tIns="91425">
            <a:noAutofit/>
          </a:bodyPr>
          <a:lstStyle/>
          <a:p>
            <a:pPr indent="-365125" lvl="0" marL="457200" rtl="0" algn="l">
              <a:spcBef>
                <a:spcPts val="0"/>
              </a:spcBef>
              <a:spcAft>
                <a:spcPts val="0"/>
              </a:spcAft>
              <a:buSzPts val="2150"/>
              <a:buChar char="-"/>
            </a:pPr>
            <a:r>
              <a:rPr lang="en" sz="2150"/>
              <a:t>A programming language is a set of grammatical rules to instruct the computer to achieve a task</a:t>
            </a:r>
            <a:endParaRPr sz="2150"/>
          </a:p>
          <a:p>
            <a:pPr indent="-365125" lvl="0" marL="457200" rtl="0" algn="l">
              <a:spcBef>
                <a:spcPts val="0"/>
              </a:spcBef>
              <a:spcAft>
                <a:spcPts val="0"/>
              </a:spcAft>
              <a:buSzPts val="2150"/>
              <a:buChar char="-"/>
            </a:pPr>
            <a:r>
              <a:rPr lang="en" sz="2150"/>
              <a:t>Python is an example of a programming language</a:t>
            </a:r>
            <a:endParaRPr sz="2150"/>
          </a:p>
          <a:p>
            <a:pPr indent="-365125" lvl="0" marL="457200" rtl="0" algn="l">
              <a:spcBef>
                <a:spcPts val="0"/>
              </a:spcBef>
              <a:spcAft>
                <a:spcPts val="0"/>
              </a:spcAft>
              <a:buSzPts val="2150"/>
              <a:buChar char="-"/>
            </a:pPr>
            <a:r>
              <a:rPr lang="en" sz="2150"/>
              <a:t>They are often used to manipulate data </a:t>
            </a:r>
            <a:endParaRPr sz="2150"/>
          </a:p>
          <a:p>
            <a:pPr indent="-365125" lvl="0" marL="457200" rtl="0" algn="l">
              <a:spcBef>
                <a:spcPts val="0"/>
              </a:spcBef>
              <a:spcAft>
                <a:spcPts val="0"/>
              </a:spcAft>
              <a:buSzPts val="2150"/>
              <a:buChar char="-"/>
            </a:pPr>
            <a:r>
              <a:rPr lang="en" sz="2150"/>
              <a:t>Data can be of different forms</a:t>
            </a:r>
            <a:endParaRPr sz="2150"/>
          </a:p>
          <a:p>
            <a:pPr indent="-365125" lvl="0" marL="457200" rtl="0" algn="l">
              <a:spcBef>
                <a:spcPts val="0"/>
              </a:spcBef>
              <a:spcAft>
                <a:spcPts val="0"/>
              </a:spcAft>
              <a:buSzPts val="2150"/>
              <a:buChar char="-"/>
            </a:pPr>
            <a:r>
              <a:rPr lang="en" sz="2150"/>
              <a:t>These different forms are called data types</a:t>
            </a:r>
            <a:endParaRPr sz="2150"/>
          </a:p>
          <a:p>
            <a:pPr indent="0" lvl="0" marL="457200" rtl="0" algn="l">
              <a:spcBef>
                <a:spcPts val="0"/>
              </a:spcBef>
              <a:spcAft>
                <a:spcPts val="0"/>
              </a:spcAft>
              <a:buNone/>
            </a:pPr>
            <a:r>
              <a:t/>
            </a:r>
            <a:endParaRPr sz="1750"/>
          </a:p>
        </p:txBody>
      </p:sp>
      <p:pic>
        <p:nvPicPr>
          <p:cNvPr id="1318" name="Google Shape;1318;p44"/>
          <p:cNvPicPr preferRelativeResize="0"/>
          <p:nvPr/>
        </p:nvPicPr>
        <p:blipFill>
          <a:blip r:embed="rId3">
            <a:alphaModFix/>
          </a:blip>
          <a:stretch>
            <a:fillRect/>
          </a:stretch>
        </p:blipFill>
        <p:spPr>
          <a:xfrm>
            <a:off x="6506700" y="2571750"/>
            <a:ext cx="1989950" cy="1982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71"/>
          <p:cNvSpPr txBox="1"/>
          <p:nvPr>
            <p:ph idx="1" type="subTitle"/>
          </p:nvPr>
        </p:nvSpPr>
        <p:spPr>
          <a:xfrm>
            <a:off x="1359525" y="1866250"/>
            <a:ext cx="2907600" cy="4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Beginner</a:t>
            </a:r>
            <a:endParaRPr/>
          </a:p>
        </p:txBody>
      </p:sp>
      <p:sp>
        <p:nvSpPr>
          <p:cNvPr id="1538" name="Google Shape;1538;p71"/>
          <p:cNvSpPr txBox="1"/>
          <p:nvPr>
            <p:ph idx="2" type="subTitle"/>
          </p:nvPr>
        </p:nvSpPr>
        <p:spPr>
          <a:xfrm>
            <a:off x="4876875" y="3312900"/>
            <a:ext cx="3355500" cy="4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Experienced</a:t>
            </a:r>
            <a:endParaRPr/>
          </a:p>
        </p:txBody>
      </p:sp>
      <p:sp>
        <p:nvSpPr>
          <p:cNvPr id="1539" name="Google Shape;1539;p71"/>
          <p:cNvSpPr txBox="1"/>
          <p:nvPr>
            <p:ph idx="3" type="subTitle"/>
          </p:nvPr>
        </p:nvSpPr>
        <p:spPr>
          <a:xfrm>
            <a:off x="1359525" y="2329250"/>
            <a:ext cx="2907600" cy="63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grade is more than or equal to 50, print pass, else print fail</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540" name="Google Shape;1540;p71"/>
          <p:cNvSpPr txBox="1"/>
          <p:nvPr>
            <p:ph idx="4" type="subTitle"/>
          </p:nvPr>
        </p:nvSpPr>
        <p:spPr>
          <a:xfrm>
            <a:off x="4876875" y="3776100"/>
            <a:ext cx="3355500" cy="9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grade is from 85 to 95 set grade to 100, else +5 to the grade. </a:t>
            </a:r>
            <a:endParaRPr/>
          </a:p>
          <a:p>
            <a:pPr indent="0" lvl="0" marL="0" rtl="0" algn="ctr">
              <a:spcBef>
                <a:spcPts val="0"/>
              </a:spcBef>
              <a:spcAft>
                <a:spcPts val="0"/>
              </a:spcAft>
              <a:buNone/>
            </a:pPr>
            <a:r>
              <a:rPr lang="en"/>
              <a:t>If after adding 5, grade is more than 100, print(“bonus”)</a:t>
            </a:r>
            <a:endParaRPr/>
          </a:p>
        </p:txBody>
      </p:sp>
      <p:sp>
        <p:nvSpPr>
          <p:cNvPr id="1541" name="Google Shape;1541;p71"/>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Your Own If statement</a:t>
            </a:r>
            <a:endParaRPr/>
          </a:p>
        </p:txBody>
      </p:sp>
      <p:pic>
        <p:nvPicPr>
          <p:cNvPr id="1542" name="Google Shape;1542;p71"/>
          <p:cNvPicPr preferRelativeResize="0"/>
          <p:nvPr/>
        </p:nvPicPr>
        <p:blipFill>
          <a:blip r:embed="rId3">
            <a:alphaModFix/>
          </a:blip>
          <a:stretch>
            <a:fillRect/>
          </a:stretch>
        </p:blipFill>
        <p:spPr>
          <a:xfrm>
            <a:off x="1221625" y="3174875"/>
            <a:ext cx="3225499" cy="1534250"/>
          </a:xfrm>
          <a:prstGeom prst="rect">
            <a:avLst/>
          </a:prstGeom>
          <a:noFill/>
          <a:ln>
            <a:noFill/>
          </a:ln>
        </p:spPr>
      </p:pic>
      <p:sp>
        <p:nvSpPr>
          <p:cNvPr id="1543" name="Google Shape;1543;p71"/>
          <p:cNvSpPr txBox="1"/>
          <p:nvPr/>
        </p:nvSpPr>
        <p:spPr>
          <a:xfrm>
            <a:off x="496425" y="3330175"/>
            <a:ext cx="820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Example Syntax:</a:t>
            </a:r>
            <a:endParaRPr b="1">
              <a:solidFill>
                <a:schemeClr val="lt1"/>
              </a:solidFill>
              <a:latin typeface="Anaheim"/>
              <a:ea typeface="Anaheim"/>
              <a:cs typeface="Anaheim"/>
              <a:sym typeface="Anaheim"/>
            </a:endParaRPr>
          </a:p>
          <a:p>
            <a:pPr indent="0" lvl="0" marL="0" rtl="0" algn="l">
              <a:spcBef>
                <a:spcPts val="0"/>
              </a:spcBef>
              <a:spcAft>
                <a:spcPts val="0"/>
              </a:spcAft>
              <a:buNone/>
            </a:pPr>
            <a:r>
              <a:t/>
            </a:r>
            <a:endParaRPr b="1">
              <a:solidFill>
                <a:schemeClr val="lt1"/>
              </a:solidFill>
              <a:latin typeface="Anaheim"/>
              <a:ea typeface="Anaheim"/>
              <a:cs typeface="Anaheim"/>
              <a:sym typeface="Anaheim"/>
            </a:endParaRPr>
          </a:p>
        </p:txBody>
      </p:sp>
      <p:pic>
        <p:nvPicPr>
          <p:cNvPr id="1544" name="Google Shape;1544;p71"/>
          <p:cNvPicPr preferRelativeResize="0"/>
          <p:nvPr/>
        </p:nvPicPr>
        <p:blipFill>
          <a:blip r:embed="rId4">
            <a:alphaModFix/>
          </a:blip>
          <a:stretch>
            <a:fillRect/>
          </a:stretch>
        </p:blipFill>
        <p:spPr>
          <a:xfrm>
            <a:off x="1545150" y="1194650"/>
            <a:ext cx="5272464" cy="457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72"/>
          <p:cNvSpPr txBox="1"/>
          <p:nvPr>
            <p:ph idx="1" type="subTitle"/>
          </p:nvPr>
        </p:nvSpPr>
        <p:spPr>
          <a:xfrm>
            <a:off x="1015775" y="1418100"/>
            <a:ext cx="2907600" cy="4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Beginner</a:t>
            </a:r>
            <a:endParaRPr/>
          </a:p>
        </p:txBody>
      </p:sp>
      <p:sp>
        <p:nvSpPr>
          <p:cNvPr id="1550" name="Google Shape;1550;p72"/>
          <p:cNvSpPr txBox="1"/>
          <p:nvPr>
            <p:ph idx="6" type="subTitle"/>
          </p:nvPr>
        </p:nvSpPr>
        <p:spPr>
          <a:xfrm>
            <a:off x="1015775" y="1881100"/>
            <a:ext cx="2907600" cy="63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grade is more than or equal to 50, print pass, else print fail</a:t>
            </a:r>
            <a:endParaRPr/>
          </a:p>
          <a:p>
            <a:pPr indent="0" lvl="0" marL="0" rtl="0" algn="ctr">
              <a:spcBef>
                <a:spcPts val="0"/>
              </a:spcBef>
              <a:spcAft>
                <a:spcPts val="0"/>
              </a:spcAft>
              <a:buNone/>
            </a:pPr>
            <a:r>
              <a:t/>
            </a:r>
            <a:endParaRPr/>
          </a:p>
        </p:txBody>
      </p:sp>
      <p:sp>
        <p:nvSpPr>
          <p:cNvPr id="1551" name="Google Shape;1551;p72"/>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Solutions</a:t>
            </a:r>
            <a:endParaRPr/>
          </a:p>
        </p:txBody>
      </p:sp>
      <p:cxnSp>
        <p:nvCxnSpPr>
          <p:cNvPr id="1552" name="Google Shape;1552;p72"/>
          <p:cNvCxnSpPr/>
          <p:nvPr/>
        </p:nvCxnSpPr>
        <p:spPr>
          <a:xfrm flipH="1" rot="10800000">
            <a:off x="365425" y="3212950"/>
            <a:ext cx="8446200" cy="6900"/>
          </a:xfrm>
          <a:prstGeom prst="straightConnector1">
            <a:avLst/>
          </a:prstGeom>
          <a:noFill/>
          <a:ln cap="flat" cmpd="sng" w="9525">
            <a:solidFill>
              <a:schemeClr val="dk2"/>
            </a:solidFill>
            <a:prstDash val="solid"/>
            <a:round/>
            <a:headEnd len="med" w="med" type="none"/>
            <a:tailEnd len="med" w="med" type="none"/>
          </a:ln>
        </p:spPr>
      </p:cxnSp>
      <p:pic>
        <p:nvPicPr>
          <p:cNvPr id="1553" name="Google Shape;1553;p72"/>
          <p:cNvPicPr preferRelativeResize="0"/>
          <p:nvPr/>
        </p:nvPicPr>
        <p:blipFill>
          <a:blip r:embed="rId3">
            <a:alphaModFix/>
          </a:blip>
          <a:stretch>
            <a:fillRect/>
          </a:stretch>
        </p:blipFill>
        <p:spPr>
          <a:xfrm>
            <a:off x="4223625" y="1383614"/>
            <a:ext cx="4200367" cy="1416838"/>
          </a:xfrm>
          <a:prstGeom prst="rect">
            <a:avLst/>
          </a:prstGeom>
          <a:noFill/>
          <a:ln>
            <a:noFill/>
          </a:ln>
        </p:spPr>
      </p:pic>
      <p:pic>
        <p:nvPicPr>
          <p:cNvPr id="1554" name="Google Shape;1554;p72"/>
          <p:cNvPicPr preferRelativeResize="0"/>
          <p:nvPr/>
        </p:nvPicPr>
        <p:blipFill>
          <a:blip r:embed="rId4">
            <a:alphaModFix/>
          </a:blip>
          <a:stretch>
            <a:fillRect/>
          </a:stretch>
        </p:blipFill>
        <p:spPr>
          <a:xfrm>
            <a:off x="3959875" y="3277075"/>
            <a:ext cx="4375900" cy="1480724"/>
          </a:xfrm>
          <a:prstGeom prst="rect">
            <a:avLst/>
          </a:prstGeom>
          <a:noFill/>
          <a:ln>
            <a:noFill/>
          </a:ln>
        </p:spPr>
      </p:pic>
      <p:sp>
        <p:nvSpPr>
          <p:cNvPr id="1555" name="Google Shape;1555;p72"/>
          <p:cNvSpPr txBox="1"/>
          <p:nvPr>
            <p:ph idx="4" type="subTitle"/>
          </p:nvPr>
        </p:nvSpPr>
        <p:spPr>
          <a:xfrm>
            <a:off x="505600" y="3296000"/>
            <a:ext cx="3355500" cy="4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Experienced</a:t>
            </a:r>
            <a:endParaRPr/>
          </a:p>
        </p:txBody>
      </p:sp>
      <p:sp>
        <p:nvSpPr>
          <p:cNvPr id="1556" name="Google Shape;1556;p72"/>
          <p:cNvSpPr txBox="1"/>
          <p:nvPr>
            <p:ph idx="8" type="subTitle"/>
          </p:nvPr>
        </p:nvSpPr>
        <p:spPr>
          <a:xfrm>
            <a:off x="505600" y="3759200"/>
            <a:ext cx="3355500" cy="9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grade is from 85 to 95 set grade to 100, else +5 to the grade. </a:t>
            </a:r>
            <a:endParaRPr/>
          </a:p>
          <a:p>
            <a:pPr indent="0" lvl="0" marL="0" rtl="0" algn="ctr">
              <a:spcBef>
                <a:spcPts val="0"/>
              </a:spcBef>
              <a:spcAft>
                <a:spcPts val="0"/>
              </a:spcAft>
              <a:buNone/>
            </a:pPr>
            <a:r>
              <a:rPr lang="en"/>
              <a:t>If after adding 5, grade is more than 100, print(“bonus”)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73"/>
          <p:cNvSpPr txBox="1"/>
          <p:nvPr>
            <p:ph idx="2" type="title"/>
          </p:nvPr>
        </p:nvSpPr>
        <p:spPr>
          <a:xfrm>
            <a:off x="1070550" y="2150850"/>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For Loops</a:t>
            </a:r>
            <a:endParaRPr/>
          </a:p>
        </p:txBody>
      </p:sp>
      <p:sp>
        <p:nvSpPr>
          <p:cNvPr id="1562" name="Google Shape;1562;p73"/>
          <p:cNvSpPr txBox="1"/>
          <p:nvPr>
            <p:ph type="title"/>
          </p:nvPr>
        </p:nvSpPr>
        <p:spPr>
          <a:xfrm>
            <a:off x="6637150" y="324675"/>
            <a:ext cx="17871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CS Club</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7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 loops</a:t>
            </a:r>
            <a:endParaRPr/>
          </a:p>
        </p:txBody>
      </p:sp>
      <p:pic>
        <p:nvPicPr>
          <p:cNvPr id="1568" name="Google Shape;1568;p74"/>
          <p:cNvPicPr preferRelativeResize="0"/>
          <p:nvPr/>
        </p:nvPicPr>
        <p:blipFill>
          <a:blip r:embed="rId3">
            <a:alphaModFix/>
          </a:blip>
          <a:stretch>
            <a:fillRect/>
          </a:stretch>
        </p:blipFill>
        <p:spPr>
          <a:xfrm>
            <a:off x="720000" y="1681075"/>
            <a:ext cx="2837225" cy="2945982"/>
          </a:xfrm>
          <a:prstGeom prst="rect">
            <a:avLst/>
          </a:prstGeom>
          <a:noFill/>
          <a:ln>
            <a:noFill/>
          </a:ln>
        </p:spPr>
      </p:pic>
      <p:pic>
        <p:nvPicPr>
          <p:cNvPr id="1569" name="Google Shape;1569;p74"/>
          <p:cNvPicPr preferRelativeResize="0"/>
          <p:nvPr/>
        </p:nvPicPr>
        <p:blipFill>
          <a:blip r:embed="rId4">
            <a:alphaModFix/>
          </a:blip>
          <a:stretch>
            <a:fillRect/>
          </a:stretch>
        </p:blipFill>
        <p:spPr>
          <a:xfrm>
            <a:off x="3809675" y="2129400"/>
            <a:ext cx="2049325" cy="2049325"/>
          </a:xfrm>
          <a:prstGeom prst="rect">
            <a:avLst/>
          </a:prstGeom>
          <a:noFill/>
          <a:ln>
            <a:noFill/>
          </a:ln>
        </p:spPr>
      </p:pic>
      <p:pic>
        <p:nvPicPr>
          <p:cNvPr id="1570" name="Google Shape;1570;p74"/>
          <p:cNvPicPr preferRelativeResize="0"/>
          <p:nvPr/>
        </p:nvPicPr>
        <p:blipFill>
          <a:blip r:embed="rId5">
            <a:alphaModFix/>
          </a:blip>
          <a:stretch>
            <a:fillRect/>
          </a:stretch>
        </p:blipFill>
        <p:spPr>
          <a:xfrm>
            <a:off x="5991725" y="2342625"/>
            <a:ext cx="2432274" cy="14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gtEl>
                                        <p:attrNameLst>
                                          <p:attrName>style.visibility</p:attrName>
                                        </p:attrNameLst>
                                      </p:cBhvr>
                                      <p:to>
                                        <p:strVal val="visible"/>
                                      </p:to>
                                    </p:set>
                                    <p:animEffect filter="fade" transition="in">
                                      <p:cBhvr>
                                        <p:cTn dur="1000"/>
                                        <p:tgtEl>
                                          <p:spTgt spid="1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1000"/>
                                        <p:tgtEl>
                                          <p:spTgt spid="1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1000"/>
                                        <p:tgtEl>
                                          <p:spTgt spid="1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75"/>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 loops</a:t>
            </a:r>
            <a:endParaRPr/>
          </a:p>
        </p:txBody>
      </p:sp>
      <p:pic>
        <p:nvPicPr>
          <p:cNvPr id="1576" name="Google Shape;1576;p75"/>
          <p:cNvPicPr preferRelativeResize="0"/>
          <p:nvPr/>
        </p:nvPicPr>
        <p:blipFill>
          <a:blip r:embed="rId3">
            <a:alphaModFix/>
          </a:blip>
          <a:stretch>
            <a:fillRect/>
          </a:stretch>
        </p:blipFill>
        <p:spPr>
          <a:xfrm>
            <a:off x="1049863" y="1237075"/>
            <a:ext cx="7044286" cy="3366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76"/>
          <p:cNvSpPr txBox="1"/>
          <p:nvPr>
            <p:ph type="title"/>
          </p:nvPr>
        </p:nvSpPr>
        <p:spPr>
          <a:xfrm>
            <a:off x="519900" y="5283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 Loops</a:t>
            </a:r>
            <a:endParaRPr/>
          </a:p>
        </p:txBody>
      </p:sp>
      <p:sp>
        <p:nvSpPr>
          <p:cNvPr id="1582" name="Google Shape;1582;p76"/>
          <p:cNvSpPr txBox="1"/>
          <p:nvPr>
            <p:ph idx="4294967295" type="body"/>
          </p:nvPr>
        </p:nvSpPr>
        <p:spPr>
          <a:xfrm>
            <a:off x="519900" y="2433975"/>
            <a:ext cx="23760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t>Looping through a string:</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3" name="Google Shape;1583;p76"/>
          <p:cNvSpPr txBox="1"/>
          <p:nvPr/>
        </p:nvSpPr>
        <p:spPr>
          <a:xfrm>
            <a:off x="4812550" y="2544225"/>
            <a:ext cx="999900" cy="30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chemeClr val="lt1"/>
                </a:solidFill>
                <a:latin typeface="Anaheim"/>
                <a:ea typeface="Anaheim"/>
                <a:cs typeface="Anaheim"/>
                <a:sym typeface="Anaheim"/>
              </a:rPr>
              <a:t>Output:</a:t>
            </a:r>
            <a:endParaRPr b="1">
              <a:solidFill>
                <a:schemeClr val="lt1"/>
              </a:solidFill>
              <a:latin typeface="Anaheim"/>
              <a:ea typeface="Anaheim"/>
              <a:cs typeface="Anaheim"/>
              <a:sym typeface="Anaheim"/>
            </a:endParaRPr>
          </a:p>
        </p:txBody>
      </p:sp>
      <p:pic>
        <p:nvPicPr>
          <p:cNvPr id="1584" name="Google Shape;1584;p76"/>
          <p:cNvPicPr preferRelativeResize="0"/>
          <p:nvPr/>
        </p:nvPicPr>
        <p:blipFill>
          <a:blip r:embed="rId4">
            <a:alphaModFix/>
          </a:blip>
          <a:stretch>
            <a:fillRect/>
          </a:stretch>
        </p:blipFill>
        <p:spPr>
          <a:xfrm>
            <a:off x="2007125" y="1183900"/>
            <a:ext cx="4343400" cy="857250"/>
          </a:xfrm>
          <a:prstGeom prst="rect">
            <a:avLst/>
          </a:prstGeom>
          <a:noFill/>
          <a:ln>
            <a:noFill/>
          </a:ln>
        </p:spPr>
      </p:pic>
      <p:sp>
        <p:nvSpPr>
          <p:cNvPr id="1585" name="Google Shape;1585;p76"/>
          <p:cNvSpPr txBox="1"/>
          <p:nvPr/>
        </p:nvSpPr>
        <p:spPr>
          <a:xfrm>
            <a:off x="579150" y="1388425"/>
            <a:ext cx="16341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Basic Syntax</a:t>
            </a:r>
            <a:endParaRPr b="1">
              <a:solidFill>
                <a:schemeClr val="lt1"/>
              </a:solidFill>
              <a:latin typeface="Anaheim"/>
              <a:ea typeface="Anaheim"/>
              <a:cs typeface="Anaheim"/>
              <a:sym typeface="Anaheim"/>
            </a:endParaRPr>
          </a:p>
        </p:txBody>
      </p:sp>
      <p:cxnSp>
        <p:nvCxnSpPr>
          <p:cNvPr id="1586" name="Google Shape;1586;p76"/>
          <p:cNvCxnSpPr/>
          <p:nvPr/>
        </p:nvCxnSpPr>
        <p:spPr>
          <a:xfrm>
            <a:off x="16650" y="2285488"/>
            <a:ext cx="9110700" cy="14400"/>
          </a:xfrm>
          <a:prstGeom prst="straightConnector1">
            <a:avLst/>
          </a:prstGeom>
          <a:noFill/>
          <a:ln cap="flat" cmpd="sng" w="9525">
            <a:solidFill>
              <a:schemeClr val="dk2"/>
            </a:solidFill>
            <a:prstDash val="solid"/>
            <a:round/>
            <a:headEnd len="med" w="med" type="none"/>
            <a:tailEnd len="med" w="med" type="none"/>
          </a:ln>
        </p:spPr>
      </p:cxnSp>
      <p:pic>
        <p:nvPicPr>
          <p:cNvPr id="1587" name="Google Shape;1587;p76"/>
          <p:cNvPicPr preferRelativeResize="0"/>
          <p:nvPr/>
        </p:nvPicPr>
        <p:blipFill>
          <a:blip r:embed="rId5">
            <a:alphaModFix/>
          </a:blip>
          <a:stretch>
            <a:fillRect/>
          </a:stretch>
        </p:blipFill>
        <p:spPr>
          <a:xfrm>
            <a:off x="766125" y="3148000"/>
            <a:ext cx="2567430" cy="795075"/>
          </a:xfrm>
          <a:prstGeom prst="rect">
            <a:avLst/>
          </a:prstGeom>
          <a:noFill/>
          <a:ln>
            <a:noFill/>
          </a:ln>
        </p:spPr>
      </p:pic>
      <p:pic>
        <p:nvPicPr>
          <p:cNvPr id="1588" name="Google Shape;1588;p76"/>
          <p:cNvPicPr preferRelativeResize="0"/>
          <p:nvPr/>
        </p:nvPicPr>
        <p:blipFill>
          <a:blip r:embed="rId6">
            <a:alphaModFix/>
          </a:blip>
          <a:stretch>
            <a:fillRect/>
          </a:stretch>
        </p:blipFill>
        <p:spPr>
          <a:xfrm>
            <a:off x="4940730" y="2957775"/>
            <a:ext cx="438150" cy="1752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77"/>
          <p:cNvSpPr txBox="1"/>
          <p:nvPr>
            <p:ph type="title"/>
          </p:nvPr>
        </p:nvSpPr>
        <p:spPr>
          <a:xfrm>
            <a:off x="346175"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 Loops</a:t>
            </a:r>
            <a:endParaRPr/>
          </a:p>
        </p:txBody>
      </p:sp>
      <p:sp>
        <p:nvSpPr>
          <p:cNvPr id="1594" name="Google Shape;1594;p77"/>
          <p:cNvSpPr txBox="1"/>
          <p:nvPr>
            <p:ph idx="4294967295" type="body"/>
          </p:nvPr>
        </p:nvSpPr>
        <p:spPr>
          <a:xfrm>
            <a:off x="346175" y="1159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Looping Through a Range:</a:t>
            </a:r>
            <a:endParaRPr b="1" sz="1600"/>
          </a:p>
          <a:p>
            <a:pPr indent="457200" lvl="0" marL="0" rtl="0" algn="l">
              <a:spcBef>
                <a:spcPts val="0"/>
              </a:spcBef>
              <a:spcAft>
                <a:spcPts val="0"/>
              </a:spcAft>
              <a:buNone/>
            </a:pPr>
            <a:r>
              <a:t/>
            </a:r>
            <a:endParaRPr/>
          </a:p>
          <a:p>
            <a:pPr indent="457200" lvl="0" marL="0" rtl="0" algn="l">
              <a:spcBef>
                <a:spcPts val="0"/>
              </a:spcBef>
              <a:spcAft>
                <a:spcPts val="0"/>
              </a:spcAft>
              <a:buNone/>
            </a:pPr>
            <a:r>
              <a:rPr b="1" lang="en" sz="1700"/>
              <a:t>Loop from 0 to 4</a:t>
            </a:r>
            <a:endParaRPr b="1" sz="1700"/>
          </a:p>
        </p:txBody>
      </p:sp>
      <p:pic>
        <p:nvPicPr>
          <p:cNvPr id="1595" name="Google Shape;1595;p77"/>
          <p:cNvPicPr preferRelativeResize="0"/>
          <p:nvPr/>
        </p:nvPicPr>
        <p:blipFill>
          <a:blip r:embed="rId3">
            <a:alphaModFix/>
          </a:blip>
          <a:stretch>
            <a:fillRect/>
          </a:stretch>
        </p:blipFill>
        <p:spPr>
          <a:xfrm>
            <a:off x="826125" y="2032475"/>
            <a:ext cx="3543555" cy="854250"/>
          </a:xfrm>
          <a:prstGeom prst="rect">
            <a:avLst/>
          </a:prstGeom>
          <a:noFill/>
          <a:ln>
            <a:noFill/>
          </a:ln>
        </p:spPr>
      </p:pic>
      <p:sp>
        <p:nvSpPr>
          <p:cNvPr id="1596" name="Google Shape;1596;p77"/>
          <p:cNvSpPr txBox="1"/>
          <p:nvPr/>
        </p:nvSpPr>
        <p:spPr>
          <a:xfrm>
            <a:off x="730850" y="3226750"/>
            <a:ext cx="3323400" cy="2274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None/>
            </a:pPr>
            <a:r>
              <a:rPr b="1" lang="en" sz="1800">
                <a:solidFill>
                  <a:schemeClr val="lt1"/>
                </a:solidFill>
                <a:latin typeface="Anaheim"/>
                <a:ea typeface="Anaheim"/>
                <a:cs typeface="Anaheim"/>
                <a:sym typeface="Anaheim"/>
              </a:rPr>
              <a:t>Loop from 3 to 7</a:t>
            </a:r>
            <a:endParaRPr b="1" sz="1800">
              <a:solidFill>
                <a:schemeClr val="lt1"/>
              </a:solidFill>
              <a:latin typeface="Anaheim"/>
              <a:ea typeface="Anaheim"/>
              <a:cs typeface="Anaheim"/>
              <a:sym typeface="Anaheim"/>
            </a:endParaRPr>
          </a:p>
        </p:txBody>
      </p:sp>
      <p:pic>
        <p:nvPicPr>
          <p:cNvPr id="1597" name="Google Shape;1597;p77"/>
          <p:cNvPicPr preferRelativeResize="0"/>
          <p:nvPr/>
        </p:nvPicPr>
        <p:blipFill>
          <a:blip r:embed="rId4">
            <a:alphaModFix/>
          </a:blip>
          <a:stretch>
            <a:fillRect/>
          </a:stretch>
        </p:blipFill>
        <p:spPr>
          <a:xfrm>
            <a:off x="903200" y="3794175"/>
            <a:ext cx="3619500" cy="742950"/>
          </a:xfrm>
          <a:prstGeom prst="rect">
            <a:avLst/>
          </a:prstGeom>
          <a:noFill/>
          <a:ln>
            <a:noFill/>
          </a:ln>
        </p:spPr>
      </p:pic>
      <p:pic>
        <p:nvPicPr>
          <p:cNvPr id="1598" name="Google Shape;1598;p77"/>
          <p:cNvPicPr preferRelativeResize="0"/>
          <p:nvPr/>
        </p:nvPicPr>
        <p:blipFill>
          <a:blip r:embed="rId5">
            <a:alphaModFix/>
          </a:blip>
          <a:stretch>
            <a:fillRect/>
          </a:stretch>
        </p:blipFill>
        <p:spPr>
          <a:xfrm>
            <a:off x="5235675" y="3376500"/>
            <a:ext cx="333450" cy="1367100"/>
          </a:xfrm>
          <a:prstGeom prst="rect">
            <a:avLst/>
          </a:prstGeom>
          <a:noFill/>
          <a:ln>
            <a:noFill/>
          </a:ln>
        </p:spPr>
      </p:pic>
      <p:pic>
        <p:nvPicPr>
          <p:cNvPr id="1599" name="Google Shape;1599;p77"/>
          <p:cNvPicPr preferRelativeResize="0"/>
          <p:nvPr/>
        </p:nvPicPr>
        <p:blipFill rotWithShape="1">
          <a:blip r:embed="rId6">
            <a:alphaModFix/>
          </a:blip>
          <a:srcRect b="0" l="0" r="29458" t="0"/>
          <a:stretch/>
        </p:blipFill>
        <p:spPr>
          <a:xfrm>
            <a:off x="5176038" y="1556275"/>
            <a:ext cx="452725" cy="1422275"/>
          </a:xfrm>
          <a:prstGeom prst="rect">
            <a:avLst/>
          </a:prstGeom>
          <a:noFill/>
          <a:ln>
            <a:noFill/>
          </a:ln>
        </p:spPr>
      </p:pic>
      <p:sp>
        <p:nvSpPr>
          <p:cNvPr id="1600" name="Google Shape;1600;p77"/>
          <p:cNvSpPr txBox="1"/>
          <p:nvPr/>
        </p:nvSpPr>
        <p:spPr>
          <a:xfrm>
            <a:off x="5888125" y="1730600"/>
            <a:ext cx="2751000" cy="284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Anaheim"/>
              <a:buChar char="●"/>
            </a:pPr>
            <a:r>
              <a:rPr b="1" lang="en">
                <a:solidFill>
                  <a:schemeClr val="lt1"/>
                </a:solidFill>
                <a:latin typeface="Anaheim"/>
                <a:ea typeface="Anaheim"/>
                <a:cs typeface="Anaheim"/>
                <a:sym typeface="Anaheim"/>
              </a:rPr>
              <a:t>Range includes first_num -&gt; last_num-1</a:t>
            </a:r>
            <a:endParaRPr b="1">
              <a:solidFill>
                <a:schemeClr val="lt1"/>
              </a:solidFill>
              <a:latin typeface="Anaheim"/>
              <a:ea typeface="Anaheim"/>
              <a:cs typeface="Anaheim"/>
              <a:sym typeface="Anaheim"/>
            </a:endParaRPr>
          </a:p>
          <a:p>
            <a:pPr indent="0" lvl="0" marL="0" rtl="0" algn="l">
              <a:spcBef>
                <a:spcPts val="0"/>
              </a:spcBef>
              <a:spcAft>
                <a:spcPts val="0"/>
              </a:spcAft>
              <a:buNone/>
            </a:pPr>
            <a:r>
              <a:t/>
            </a:r>
            <a:endParaRPr b="1">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b="1" lang="en">
                <a:solidFill>
                  <a:schemeClr val="lt1"/>
                </a:solidFill>
                <a:latin typeface="Anaheim"/>
                <a:ea typeface="Anaheim"/>
                <a:cs typeface="Anaheim"/>
                <a:sym typeface="Anaheim"/>
              </a:rPr>
              <a:t>Never includes last number</a:t>
            </a:r>
            <a:endParaRPr b="1">
              <a:solidFill>
                <a:schemeClr val="lt1"/>
              </a:solidFill>
              <a:latin typeface="Anaheim"/>
              <a:ea typeface="Anaheim"/>
              <a:cs typeface="Anaheim"/>
              <a:sym typeface="Anahei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78"/>
          <p:cNvSpPr txBox="1"/>
          <p:nvPr>
            <p:ph type="title"/>
          </p:nvPr>
        </p:nvSpPr>
        <p:spPr>
          <a:xfrm>
            <a:off x="346175"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will happen?</a:t>
            </a:r>
            <a:endParaRPr/>
          </a:p>
        </p:txBody>
      </p:sp>
      <p:pic>
        <p:nvPicPr>
          <p:cNvPr id="1606" name="Google Shape;1606;p78"/>
          <p:cNvPicPr preferRelativeResize="0"/>
          <p:nvPr/>
        </p:nvPicPr>
        <p:blipFill>
          <a:blip r:embed="rId3">
            <a:alphaModFix/>
          </a:blip>
          <a:stretch>
            <a:fillRect/>
          </a:stretch>
        </p:blipFill>
        <p:spPr>
          <a:xfrm>
            <a:off x="1945025" y="2156075"/>
            <a:ext cx="4133850" cy="723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79"/>
          <p:cNvSpPr txBox="1"/>
          <p:nvPr>
            <p:ph type="title"/>
          </p:nvPr>
        </p:nvSpPr>
        <p:spPr>
          <a:xfrm>
            <a:off x="346175"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 </a:t>
            </a:r>
            <a:r>
              <a:rPr lang="en"/>
              <a:t>What will happen?</a:t>
            </a:r>
            <a:endParaRPr/>
          </a:p>
        </p:txBody>
      </p:sp>
      <p:pic>
        <p:nvPicPr>
          <p:cNvPr id="1612" name="Google Shape;1612;p79"/>
          <p:cNvPicPr preferRelativeResize="0"/>
          <p:nvPr/>
        </p:nvPicPr>
        <p:blipFill>
          <a:blip r:embed="rId3">
            <a:alphaModFix/>
          </a:blip>
          <a:stretch>
            <a:fillRect/>
          </a:stretch>
        </p:blipFill>
        <p:spPr>
          <a:xfrm>
            <a:off x="572975" y="2156075"/>
            <a:ext cx="4133850" cy="723900"/>
          </a:xfrm>
          <a:prstGeom prst="rect">
            <a:avLst/>
          </a:prstGeom>
          <a:noFill/>
          <a:ln>
            <a:noFill/>
          </a:ln>
        </p:spPr>
      </p:pic>
      <p:pic>
        <p:nvPicPr>
          <p:cNvPr id="1613" name="Google Shape;1613;p79"/>
          <p:cNvPicPr preferRelativeResize="0"/>
          <p:nvPr/>
        </p:nvPicPr>
        <p:blipFill>
          <a:blip r:embed="rId4">
            <a:alphaModFix/>
          </a:blip>
          <a:stretch>
            <a:fillRect/>
          </a:stretch>
        </p:blipFill>
        <p:spPr>
          <a:xfrm>
            <a:off x="5445300" y="1170125"/>
            <a:ext cx="685800" cy="3238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pic>
        <p:nvPicPr>
          <p:cNvPr id="1618" name="Google Shape;1618;p80"/>
          <p:cNvPicPr preferRelativeResize="0"/>
          <p:nvPr/>
        </p:nvPicPr>
        <p:blipFill>
          <a:blip r:embed="rId3">
            <a:alphaModFix/>
          </a:blip>
          <a:stretch>
            <a:fillRect/>
          </a:stretch>
        </p:blipFill>
        <p:spPr>
          <a:xfrm>
            <a:off x="481175" y="569100"/>
            <a:ext cx="3838499" cy="3838499"/>
          </a:xfrm>
          <a:prstGeom prst="rect">
            <a:avLst/>
          </a:prstGeom>
          <a:noFill/>
          <a:ln>
            <a:noFill/>
          </a:ln>
        </p:spPr>
      </p:pic>
      <p:pic>
        <p:nvPicPr>
          <p:cNvPr id="1619" name="Google Shape;1619;p80"/>
          <p:cNvPicPr preferRelativeResize="0"/>
          <p:nvPr/>
        </p:nvPicPr>
        <p:blipFill>
          <a:blip r:embed="rId4">
            <a:alphaModFix/>
          </a:blip>
          <a:stretch>
            <a:fillRect/>
          </a:stretch>
        </p:blipFill>
        <p:spPr>
          <a:xfrm>
            <a:off x="4855425" y="569100"/>
            <a:ext cx="3838500" cy="3838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45"/>
          <p:cNvSpPr txBox="1"/>
          <p:nvPr>
            <p:ph idx="2" type="title"/>
          </p:nvPr>
        </p:nvSpPr>
        <p:spPr>
          <a:xfrm>
            <a:off x="1070550" y="2150850"/>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Data Types</a:t>
            </a:r>
            <a:endParaRPr/>
          </a:p>
        </p:txBody>
      </p:sp>
      <p:sp>
        <p:nvSpPr>
          <p:cNvPr id="1324" name="Google Shape;1324;p45"/>
          <p:cNvSpPr txBox="1"/>
          <p:nvPr>
            <p:ph type="title"/>
          </p:nvPr>
        </p:nvSpPr>
        <p:spPr>
          <a:xfrm>
            <a:off x="6637150" y="324675"/>
            <a:ext cx="17871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CS Club</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81"/>
          <p:cNvSpPr txBox="1"/>
          <p:nvPr>
            <p:ph type="title"/>
          </p:nvPr>
        </p:nvSpPr>
        <p:spPr>
          <a:xfrm>
            <a:off x="381875" y="5164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a:t>
            </a:r>
            <a:r>
              <a:rPr lang="en"/>
              <a:t> </a:t>
            </a:r>
            <a:r>
              <a:rPr lang="en"/>
              <a:t>Challenge</a:t>
            </a:r>
            <a:endParaRPr/>
          </a:p>
        </p:txBody>
      </p:sp>
      <p:sp>
        <p:nvSpPr>
          <p:cNvPr id="1625" name="Google Shape;1625;p81"/>
          <p:cNvSpPr txBox="1"/>
          <p:nvPr/>
        </p:nvSpPr>
        <p:spPr>
          <a:xfrm>
            <a:off x="761150" y="1147825"/>
            <a:ext cx="7333200" cy="371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Anaheim"/>
                <a:ea typeface="Anaheim"/>
                <a:cs typeface="Anaheim"/>
                <a:sym typeface="Anaheim"/>
              </a:rPr>
              <a:t>Start with: fahrenheit = int(input("Enter the temperature in fahrenheit"))</a:t>
            </a:r>
            <a:endParaRPr sz="1700">
              <a:solidFill>
                <a:schemeClr val="lt1"/>
              </a:solidFill>
              <a:latin typeface="Anaheim"/>
              <a:ea typeface="Anaheim"/>
              <a:cs typeface="Anaheim"/>
              <a:sym typeface="Anaheim"/>
            </a:endParaRPr>
          </a:p>
          <a:p>
            <a:pPr indent="0" lvl="0" marL="0" rtl="0" algn="l">
              <a:spcBef>
                <a:spcPts val="0"/>
              </a:spcBef>
              <a:spcAft>
                <a:spcPts val="0"/>
              </a:spcAft>
              <a:buNone/>
            </a:pPr>
            <a:r>
              <a:t/>
            </a:r>
            <a:endParaRPr sz="1700">
              <a:solidFill>
                <a:schemeClr val="lt1"/>
              </a:solidFill>
              <a:latin typeface="Anaheim"/>
              <a:ea typeface="Anaheim"/>
              <a:cs typeface="Anaheim"/>
              <a:sym typeface="Anaheim"/>
            </a:endParaRPr>
          </a:p>
          <a:p>
            <a:pPr indent="0" lvl="0" marL="0" rtl="0" algn="l">
              <a:spcBef>
                <a:spcPts val="0"/>
              </a:spcBef>
              <a:spcAft>
                <a:spcPts val="0"/>
              </a:spcAft>
              <a:buNone/>
            </a:pPr>
            <a:r>
              <a:rPr lang="en" sz="1700">
                <a:solidFill>
                  <a:schemeClr val="lt1"/>
                </a:solidFill>
                <a:latin typeface="Anaheim"/>
                <a:ea typeface="Anaheim"/>
                <a:cs typeface="Anaheim"/>
                <a:sym typeface="Anaheim"/>
              </a:rPr>
              <a:t>Convert next 5°F to °C. So if °F=32, convert 32,33,34,35,36F to °C.</a:t>
            </a:r>
            <a:endParaRPr sz="1700">
              <a:solidFill>
                <a:schemeClr val="lt1"/>
              </a:solidFill>
              <a:latin typeface="Anaheim"/>
              <a:ea typeface="Anaheim"/>
              <a:cs typeface="Anaheim"/>
              <a:sym typeface="Anaheim"/>
            </a:endParaRPr>
          </a:p>
          <a:p>
            <a:pPr indent="-336550" lvl="0" marL="457200" rtl="0" algn="l">
              <a:spcBef>
                <a:spcPts val="0"/>
              </a:spcBef>
              <a:spcAft>
                <a:spcPts val="0"/>
              </a:spcAft>
              <a:buClr>
                <a:schemeClr val="lt1"/>
              </a:buClr>
              <a:buSzPts val="1700"/>
              <a:buFont typeface="Anaheim"/>
              <a:buChar char="●"/>
            </a:pPr>
            <a:r>
              <a:rPr lang="en" sz="1700">
                <a:solidFill>
                  <a:schemeClr val="lt1"/>
                </a:solidFill>
                <a:latin typeface="Anaheim"/>
                <a:ea typeface="Anaheim"/>
                <a:cs typeface="Anaheim"/>
                <a:sym typeface="Anaheim"/>
              </a:rPr>
              <a:t>Use: (fahrenheit - 32) * 5/9</a:t>
            </a:r>
            <a:endParaRPr sz="1700">
              <a:solidFill>
                <a:schemeClr val="lt1"/>
              </a:solidFill>
              <a:latin typeface="Anaheim"/>
              <a:ea typeface="Anaheim"/>
              <a:cs typeface="Anaheim"/>
              <a:sym typeface="Anaheim"/>
            </a:endParaRPr>
          </a:p>
          <a:p>
            <a:pPr indent="0" lvl="0" marL="457200" rtl="0" algn="l">
              <a:spcBef>
                <a:spcPts val="0"/>
              </a:spcBef>
              <a:spcAft>
                <a:spcPts val="0"/>
              </a:spcAft>
              <a:buNone/>
            </a:pPr>
            <a:r>
              <a:t/>
            </a:r>
            <a:endParaRPr sz="1700">
              <a:solidFill>
                <a:schemeClr val="lt1"/>
              </a:solidFill>
              <a:latin typeface="Anaheim"/>
              <a:ea typeface="Anaheim"/>
              <a:cs typeface="Anaheim"/>
              <a:sym typeface="Anaheim"/>
            </a:endParaRPr>
          </a:p>
          <a:p>
            <a:pPr indent="0" lvl="0" marL="0" rtl="0" algn="l">
              <a:spcBef>
                <a:spcPts val="0"/>
              </a:spcBef>
              <a:spcAft>
                <a:spcPts val="0"/>
              </a:spcAft>
              <a:buNone/>
            </a:pPr>
            <a:r>
              <a:rPr lang="en" sz="1700">
                <a:solidFill>
                  <a:schemeClr val="lt1"/>
                </a:solidFill>
                <a:latin typeface="Anaheim"/>
                <a:ea typeface="Anaheim"/>
                <a:cs typeface="Anaheim"/>
                <a:sym typeface="Anaheim"/>
              </a:rPr>
              <a:t>For each degrees:</a:t>
            </a:r>
            <a:endParaRPr sz="1700">
              <a:solidFill>
                <a:schemeClr val="lt1"/>
              </a:solidFill>
              <a:latin typeface="Anaheim"/>
              <a:ea typeface="Anaheim"/>
              <a:cs typeface="Anaheim"/>
              <a:sym typeface="Anaheim"/>
            </a:endParaRPr>
          </a:p>
          <a:p>
            <a:pPr indent="0" lvl="0" marL="0" rtl="0" algn="l">
              <a:spcBef>
                <a:spcPts val="0"/>
              </a:spcBef>
              <a:spcAft>
                <a:spcPts val="0"/>
              </a:spcAft>
              <a:buNone/>
            </a:pPr>
            <a:r>
              <a:rPr lang="en" sz="1700">
                <a:solidFill>
                  <a:schemeClr val="lt1"/>
                </a:solidFill>
                <a:latin typeface="Anaheim"/>
                <a:ea typeface="Anaheim"/>
                <a:cs typeface="Anaheim"/>
                <a:sym typeface="Anaheim"/>
              </a:rPr>
              <a:t>Display each conversion</a:t>
            </a:r>
            <a:endParaRPr sz="1700">
              <a:solidFill>
                <a:schemeClr val="lt1"/>
              </a:solidFill>
              <a:latin typeface="Anaheim"/>
              <a:ea typeface="Anaheim"/>
              <a:cs typeface="Anaheim"/>
              <a:sym typeface="Anaheim"/>
            </a:endParaRPr>
          </a:p>
          <a:p>
            <a:pPr indent="0" lvl="0" marL="0" rtl="0" algn="l">
              <a:spcBef>
                <a:spcPts val="0"/>
              </a:spcBef>
              <a:spcAft>
                <a:spcPts val="0"/>
              </a:spcAft>
              <a:buNone/>
            </a:pPr>
            <a:r>
              <a:t/>
            </a:r>
            <a:endParaRPr sz="1500">
              <a:solidFill>
                <a:srgbClr val="D1D5DB"/>
              </a:solidFill>
              <a:highlight>
                <a:srgbClr val="444654"/>
              </a:highlight>
              <a:latin typeface="Anaheim"/>
              <a:ea typeface="Anaheim"/>
              <a:cs typeface="Anaheim"/>
              <a:sym typeface="Anaheim"/>
            </a:endParaRPr>
          </a:p>
          <a:p>
            <a:pPr indent="0" lvl="0" marL="50800" rtl="0" algn="l">
              <a:lnSpc>
                <a:spcPct val="115000"/>
              </a:lnSpc>
              <a:spcBef>
                <a:spcPts val="0"/>
              </a:spcBef>
              <a:spcAft>
                <a:spcPts val="0"/>
              </a:spcAft>
              <a:buNone/>
            </a:pPr>
            <a:r>
              <a:rPr lang="en" sz="1700">
                <a:solidFill>
                  <a:schemeClr val="lt1"/>
                </a:solidFill>
                <a:latin typeface="Anaheim"/>
                <a:ea typeface="Anaheim"/>
                <a:cs typeface="Anaheim"/>
                <a:sym typeface="Anaheim"/>
              </a:rPr>
              <a:t>If celsius is from 25 to 35, print summer</a:t>
            </a:r>
            <a:endParaRPr sz="1700">
              <a:solidFill>
                <a:schemeClr val="lt1"/>
              </a:solidFill>
              <a:latin typeface="Anaheim"/>
              <a:ea typeface="Anaheim"/>
              <a:cs typeface="Anaheim"/>
              <a:sym typeface="Anaheim"/>
            </a:endParaRPr>
          </a:p>
          <a:p>
            <a:pPr indent="0" lvl="0" marL="50800" rtl="0" algn="l">
              <a:lnSpc>
                <a:spcPct val="115000"/>
              </a:lnSpc>
              <a:spcBef>
                <a:spcPts val="0"/>
              </a:spcBef>
              <a:spcAft>
                <a:spcPts val="0"/>
              </a:spcAft>
              <a:buNone/>
            </a:pPr>
            <a:r>
              <a:rPr lang="en" sz="1700">
                <a:solidFill>
                  <a:schemeClr val="lt1"/>
                </a:solidFill>
                <a:latin typeface="Anaheim"/>
                <a:ea typeface="Anaheim"/>
                <a:cs typeface="Anaheim"/>
                <a:sym typeface="Anaheim"/>
              </a:rPr>
              <a:t>If celsius is from 14-24, print fall</a:t>
            </a:r>
            <a:endParaRPr sz="1700">
              <a:solidFill>
                <a:schemeClr val="lt1"/>
              </a:solidFill>
              <a:latin typeface="Anaheim"/>
              <a:ea typeface="Anaheim"/>
              <a:cs typeface="Anaheim"/>
              <a:sym typeface="Anaheim"/>
            </a:endParaRPr>
          </a:p>
          <a:p>
            <a:pPr indent="0" lvl="0" marL="50800" rtl="0" algn="l">
              <a:lnSpc>
                <a:spcPct val="115000"/>
              </a:lnSpc>
              <a:spcBef>
                <a:spcPts val="0"/>
              </a:spcBef>
              <a:spcAft>
                <a:spcPts val="0"/>
              </a:spcAft>
              <a:buNone/>
            </a:pPr>
            <a:r>
              <a:rPr lang="en" sz="1700">
                <a:solidFill>
                  <a:schemeClr val="lt1"/>
                </a:solidFill>
                <a:latin typeface="Anaheim"/>
                <a:ea typeface="Anaheim"/>
                <a:cs typeface="Anaheim"/>
                <a:sym typeface="Anaheim"/>
              </a:rPr>
              <a:t>If celsius is from 3-13 print, spring</a:t>
            </a:r>
            <a:endParaRPr sz="1700">
              <a:solidFill>
                <a:schemeClr val="lt1"/>
              </a:solidFill>
              <a:latin typeface="Anaheim"/>
              <a:ea typeface="Anaheim"/>
              <a:cs typeface="Anaheim"/>
              <a:sym typeface="Anaheim"/>
            </a:endParaRPr>
          </a:p>
          <a:p>
            <a:pPr indent="0" lvl="0" marL="50800" rtl="0" algn="l">
              <a:lnSpc>
                <a:spcPct val="115000"/>
              </a:lnSpc>
              <a:spcBef>
                <a:spcPts val="0"/>
              </a:spcBef>
              <a:spcAft>
                <a:spcPts val="0"/>
              </a:spcAft>
              <a:buNone/>
            </a:pPr>
            <a:r>
              <a:rPr lang="en" sz="1700">
                <a:solidFill>
                  <a:schemeClr val="lt1"/>
                </a:solidFill>
                <a:latin typeface="Anaheim"/>
                <a:ea typeface="Anaheim"/>
                <a:cs typeface="Anaheim"/>
                <a:sym typeface="Anaheim"/>
              </a:rPr>
              <a:t>If celsius is from -30 to 2 print winter</a:t>
            </a:r>
            <a:endParaRPr sz="1700">
              <a:solidFill>
                <a:schemeClr val="lt1"/>
              </a:solidFill>
              <a:latin typeface="Anaheim"/>
              <a:ea typeface="Anaheim"/>
              <a:cs typeface="Anaheim"/>
              <a:sym typeface="Anaheim"/>
            </a:endParaRPr>
          </a:p>
          <a:p>
            <a:pPr indent="0" lvl="0" marL="50800" rtl="0" algn="l">
              <a:lnSpc>
                <a:spcPct val="115000"/>
              </a:lnSpc>
              <a:spcBef>
                <a:spcPts val="0"/>
              </a:spcBef>
              <a:spcAft>
                <a:spcPts val="0"/>
              </a:spcAft>
              <a:buNone/>
            </a:pPr>
            <a:r>
              <a:rPr lang="en" sz="1700">
                <a:solidFill>
                  <a:schemeClr val="lt1"/>
                </a:solidFill>
                <a:latin typeface="Anaheim"/>
                <a:ea typeface="Anaheim"/>
                <a:cs typeface="Anaheim"/>
                <a:sym typeface="Anaheim"/>
              </a:rPr>
              <a:t>Else print anything</a:t>
            </a:r>
            <a:endParaRPr sz="1700">
              <a:solidFill>
                <a:schemeClr val="lt1"/>
              </a:solidFill>
              <a:latin typeface="Anaheim"/>
              <a:ea typeface="Anaheim"/>
              <a:cs typeface="Anaheim"/>
              <a:sym typeface="Anahei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82"/>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a:t>
            </a:r>
            <a:r>
              <a:rPr lang="en"/>
              <a:t> Solution</a:t>
            </a:r>
            <a:endParaRPr/>
          </a:p>
        </p:txBody>
      </p:sp>
      <p:pic>
        <p:nvPicPr>
          <p:cNvPr id="1631" name="Google Shape;1631;p82"/>
          <p:cNvPicPr preferRelativeResize="0"/>
          <p:nvPr/>
        </p:nvPicPr>
        <p:blipFill>
          <a:blip r:embed="rId3">
            <a:alphaModFix/>
          </a:blip>
          <a:stretch>
            <a:fillRect/>
          </a:stretch>
        </p:blipFill>
        <p:spPr>
          <a:xfrm>
            <a:off x="885850" y="1201900"/>
            <a:ext cx="7022451" cy="34789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grpSp>
        <p:nvGrpSpPr>
          <p:cNvPr id="1636" name="Google Shape;1636;p83"/>
          <p:cNvGrpSpPr/>
          <p:nvPr/>
        </p:nvGrpSpPr>
        <p:grpSpPr>
          <a:xfrm>
            <a:off x="1123325" y="1089000"/>
            <a:ext cx="6897300" cy="2747400"/>
            <a:chOff x="1123325" y="1089000"/>
            <a:chExt cx="6897300" cy="2747400"/>
          </a:xfrm>
        </p:grpSpPr>
        <p:sp>
          <p:nvSpPr>
            <p:cNvPr id="1637" name="Google Shape;1637;p83"/>
            <p:cNvSpPr/>
            <p:nvPr/>
          </p:nvSpPr>
          <p:spPr>
            <a:xfrm>
              <a:off x="1123325" y="1089000"/>
              <a:ext cx="6897300" cy="2747400"/>
            </a:xfrm>
            <a:prstGeom prst="rect">
              <a:avLst/>
            </a:prstGeom>
            <a:solidFill>
              <a:srgbClr val="7C7C7C">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83"/>
            <p:cNvSpPr/>
            <p:nvPr/>
          </p:nvSpPr>
          <p:spPr>
            <a:xfrm>
              <a:off x="1123325" y="1089000"/>
              <a:ext cx="68973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3"/>
            <p:cNvSpPr/>
            <p:nvPr/>
          </p:nvSpPr>
          <p:spPr>
            <a:xfrm>
              <a:off x="123775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83"/>
            <p:cNvSpPr/>
            <p:nvPr/>
          </p:nvSpPr>
          <p:spPr>
            <a:xfrm>
              <a:off x="142120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83"/>
            <p:cNvSpPr/>
            <p:nvPr/>
          </p:nvSpPr>
          <p:spPr>
            <a:xfrm>
              <a:off x="160465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2" name="Google Shape;1642;p83"/>
          <p:cNvSpPr txBox="1"/>
          <p:nvPr>
            <p:ph type="title"/>
          </p:nvPr>
        </p:nvSpPr>
        <p:spPr>
          <a:xfrm>
            <a:off x="1123325" y="1307100"/>
            <a:ext cx="68973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lt2"/>
                </a:solidFill>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46"/>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types </a:t>
            </a:r>
            <a:endParaRPr/>
          </a:p>
        </p:txBody>
      </p:sp>
      <p:sp>
        <p:nvSpPr>
          <p:cNvPr id="1330" name="Google Shape;1330;p46"/>
          <p:cNvSpPr txBox="1"/>
          <p:nvPr>
            <p:ph idx="1" type="body"/>
          </p:nvPr>
        </p:nvSpPr>
        <p:spPr>
          <a:xfrm>
            <a:off x="720000" y="1308525"/>
            <a:ext cx="7704000" cy="3277800"/>
          </a:xfrm>
          <a:prstGeom prst="rect">
            <a:avLst/>
          </a:prstGeom>
        </p:spPr>
        <p:txBody>
          <a:bodyPr anchorCtr="0" anchor="t" bIns="91425" lIns="91425" spcFirstLastPara="1" rIns="91425" wrap="square" tIns="91425">
            <a:noAutofit/>
          </a:bodyPr>
          <a:lstStyle/>
          <a:p>
            <a:pPr indent="-352425" lvl="0" marL="457200" rtl="0" algn="l">
              <a:spcBef>
                <a:spcPts val="0"/>
              </a:spcBef>
              <a:spcAft>
                <a:spcPts val="0"/>
              </a:spcAft>
              <a:buSzPts val="1950"/>
              <a:buChar char="-"/>
            </a:pPr>
            <a:r>
              <a:rPr lang="en" sz="1950"/>
              <a:t>int: stands for integer, refers to any whole positive or negative number WITHOUT a decimal</a:t>
            </a:r>
            <a:endParaRPr sz="1950"/>
          </a:p>
          <a:p>
            <a:pPr indent="0" lvl="0" marL="457200" rtl="0" algn="l">
              <a:spcBef>
                <a:spcPts val="0"/>
              </a:spcBef>
              <a:spcAft>
                <a:spcPts val="0"/>
              </a:spcAft>
              <a:buNone/>
            </a:pPr>
            <a:r>
              <a:t/>
            </a:r>
            <a:endParaRPr sz="1950"/>
          </a:p>
          <a:p>
            <a:pPr indent="0" lvl="0" marL="0" rtl="0" algn="l">
              <a:spcBef>
                <a:spcPts val="0"/>
              </a:spcBef>
              <a:spcAft>
                <a:spcPts val="0"/>
              </a:spcAft>
              <a:buNone/>
            </a:pPr>
            <a:r>
              <a:t/>
            </a:r>
            <a:endParaRPr sz="2150"/>
          </a:p>
        </p:txBody>
      </p:sp>
      <p:pic>
        <p:nvPicPr>
          <p:cNvPr id="1331" name="Google Shape;1331;p46"/>
          <p:cNvPicPr preferRelativeResize="0"/>
          <p:nvPr/>
        </p:nvPicPr>
        <p:blipFill>
          <a:blip r:embed="rId3">
            <a:alphaModFix/>
          </a:blip>
          <a:stretch>
            <a:fillRect/>
          </a:stretch>
        </p:blipFill>
        <p:spPr>
          <a:xfrm>
            <a:off x="4121000" y="2272600"/>
            <a:ext cx="4064875" cy="2158800"/>
          </a:xfrm>
          <a:prstGeom prst="rect">
            <a:avLst/>
          </a:prstGeom>
          <a:noFill/>
          <a:ln>
            <a:noFill/>
          </a:ln>
        </p:spPr>
      </p:pic>
      <p:pic>
        <p:nvPicPr>
          <p:cNvPr id="1332" name="Google Shape;1332;p46"/>
          <p:cNvPicPr preferRelativeResize="0"/>
          <p:nvPr/>
        </p:nvPicPr>
        <p:blipFill>
          <a:blip r:embed="rId4">
            <a:alphaModFix/>
          </a:blip>
          <a:stretch>
            <a:fillRect/>
          </a:stretch>
        </p:blipFill>
        <p:spPr>
          <a:xfrm>
            <a:off x="1170372" y="2272601"/>
            <a:ext cx="2127170" cy="215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47"/>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types </a:t>
            </a:r>
            <a:endParaRPr/>
          </a:p>
        </p:txBody>
      </p:sp>
      <p:sp>
        <p:nvSpPr>
          <p:cNvPr id="1338" name="Google Shape;1338;p47"/>
          <p:cNvSpPr txBox="1"/>
          <p:nvPr>
            <p:ph idx="1" type="body"/>
          </p:nvPr>
        </p:nvSpPr>
        <p:spPr>
          <a:xfrm>
            <a:off x="720000" y="1308525"/>
            <a:ext cx="7704000" cy="3277800"/>
          </a:xfrm>
          <a:prstGeom prst="rect">
            <a:avLst/>
          </a:prstGeom>
        </p:spPr>
        <p:txBody>
          <a:bodyPr anchorCtr="0" anchor="t" bIns="91425" lIns="91425" spcFirstLastPara="1" rIns="91425" wrap="square" tIns="91425">
            <a:noAutofit/>
          </a:bodyPr>
          <a:lstStyle/>
          <a:p>
            <a:pPr indent="-352425" lvl="0" marL="457200" rtl="0" algn="l">
              <a:spcBef>
                <a:spcPts val="0"/>
              </a:spcBef>
              <a:spcAft>
                <a:spcPts val="0"/>
              </a:spcAft>
              <a:buSzPts val="1950"/>
              <a:buChar char="-"/>
            </a:pPr>
            <a:r>
              <a:rPr lang="en" sz="1950"/>
              <a:t>float: stands for floating point number, refers to a positive or negative number with a decimal point</a:t>
            </a:r>
            <a:endParaRPr sz="1950"/>
          </a:p>
          <a:p>
            <a:pPr indent="0" lvl="0" marL="0" rtl="0" algn="l">
              <a:spcBef>
                <a:spcPts val="0"/>
              </a:spcBef>
              <a:spcAft>
                <a:spcPts val="0"/>
              </a:spcAft>
              <a:buNone/>
            </a:pPr>
            <a:r>
              <a:t/>
            </a:r>
            <a:endParaRPr sz="2150"/>
          </a:p>
        </p:txBody>
      </p:sp>
      <p:pic>
        <p:nvPicPr>
          <p:cNvPr id="1339" name="Google Shape;1339;p47"/>
          <p:cNvPicPr preferRelativeResize="0"/>
          <p:nvPr/>
        </p:nvPicPr>
        <p:blipFill>
          <a:blip r:embed="rId3">
            <a:alphaModFix/>
          </a:blip>
          <a:stretch>
            <a:fillRect/>
          </a:stretch>
        </p:blipFill>
        <p:spPr>
          <a:xfrm>
            <a:off x="862000" y="2389950"/>
            <a:ext cx="2068000" cy="2098700"/>
          </a:xfrm>
          <a:prstGeom prst="rect">
            <a:avLst/>
          </a:prstGeom>
          <a:noFill/>
          <a:ln>
            <a:noFill/>
          </a:ln>
        </p:spPr>
      </p:pic>
      <p:pic>
        <p:nvPicPr>
          <p:cNvPr id="1340" name="Google Shape;1340;p47"/>
          <p:cNvPicPr preferRelativeResize="0"/>
          <p:nvPr/>
        </p:nvPicPr>
        <p:blipFill>
          <a:blip r:embed="rId4">
            <a:alphaModFix/>
          </a:blip>
          <a:stretch>
            <a:fillRect/>
          </a:stretch>
        </p:blipFill>
        <p:spPr>
          <a:xfrm>
            <a:off x="3414501" y="2389937"/>
            <a:ext cx="2068000" cy="2098720"/>
          </a:xfrm>
          <a:prstGeom prst="rect">
            <a:avLst/>
          </a:prstGeom>
          <a:noFill/>
          <a:ln>
            <a:noFill/>
          </a:ln>
        </p:spPr>
      </p:pic>
      <p:pic>
        <p:nvPicPr>
          <p:cNvPr id="1341" name="Google Shape;1341;p47"/>
          <p:cNvPicPr preferRelativeResize="0"/>
          <p:nvPr/>
        </p:nvPicPr>
        <p:blipFill>
          <a:blip r:embed="rId5">
            <a:alphaModFix/>
          </a:blip>
          <a:stretch>
            <a:fillRect/>
          </a:stretch>
        </p:blipFill>
        <p:spPr>
          <a:xfrm>
            <a:off x="5967000" y="2423912"/>
            <a:ext cx="2318025" cy="2030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48"/>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types </a:t>
            </a:r>
            <a:endParaRPr/>
          </a:p>
        </p:txBody>
      </p:sp>
      <p:sp>
        <p:nvSpPr>
          <p:cNvPr id="1347" name="Google Shape;1347;p48"/>
          <p:cNvSpPr txBox="1"/>
          <p:nvPr>
            <p:ph idx="1" type="body"/>
          </p:nvPr>
        </p:nvSpPr>
        <p:spPr>
          <a:xfrm>
            <a:off x="720000" y="1308525"/>
            <a:ext cx="7704000" cy="3277800"/>
          </a:xfrm>
          <a:prstGeom prst="rect">
            <a:avLst/>
          </a:prstGeom>
        </p:spPr>
        <p:txBody>
          <a:bodyPr anchorCtr="0" anchor="t" bIns="91425" lIns="91425" spcFirstLastPara="1" rIns="91425" wrap="square" tIns="91425">
            <a:noAutofit/>
          </a:bodyPr>
          <a:lstStyle/>
          <a:p>
            <a:pPr indent="-352425" lvl="0" marL="457200" rtl="0" algn="l">
              <a:spcBef>
                <a:spcPts val="0"/>
              </a:spcBef>
              <a:spcAft>
                <a:spcPts val="0"/>
              </a:spcAft>
              <a:buSzPts val="1950"/>
              <a:buChar char="-"/>
            </a:pPr>
            <a:r>
              <a:rPr lang="en" sz="1950"/>
              <a:t>str: this stands for string, refers to anything enclosed within “” </a:t>
            </a:r>
            <a:endParaRPr sz="1950"/>
          </a:p>
          <a:p>
            <a:pPr indent="0" lvl="0" marL="0" rtl="0" algn="l">
              <a:spcBef>
                <a:spcPts val="0"/>
              </a:spcBef>
              <a:spcAft>
                <a:spcPts val="0"/>
              </a:spcAft>
              <a:buNone/>
            </a:pPr>
            <a:r>
              <a:t/>
            </a:r>
            <a:endParaRPr sz="2150"/>
          </a:p>
        </p:txBody>
      </p:sp>
      <p:pic>
        <p:nvPicPr>
          <p:cNvPr id="1348" name="Google Shape;1348;p48"/>
          <p:cNvPicPr preferRelativeResize="0"/>
          <p:nvPr/>
        </p:nvPicPr>
        <p:blipFill>
          <a:blip r:embed="rId3">
            <a:alphaModFix/>
          </a:blip>
          <a:stretch>
            <a:fillRect/>
          </a:stretch>
        </p:blipFill>
        <p:spPr>
          <a:xfrm>
            <a:off x="720000" y="2304975"/>
            <a:ext cx="2784200" cy="2129700"/>
          </a:xfrm>
          <a:prstGeom prst="rect">
            <a:avLst/>
          </a:prstGeom>
          <a:noFill/>
          <a:ln>
            <a:noFill/>
          </a:ln>
        </p:spPr>
      </p:pic>
      <p:pic>
        <p:nvPicPr>
          <p:cNvPr id="1349" name="Google Shape;1349;p48"/>
          <p:cNvPicPr preferRelativeResize="0"/>
          <p:nvPr/>
        </p:nvPicPr>
        <p:blipFill>
          <a:blip r:embed="rId4">
            <a:alphaModFix/>
          </a:blip>
          <a:stretch>
            <a:fillRect/>
          </a:stretch>
        </p:blipFill>
        <p:spPr>
          <a:xfrm>
            <a:off x="3826450" y="2328912"/>
            <a:ext cx="2051354" cy="2081825"/>
          </a:xfrm>
          <a:prstGeom prst="rect">
            <a:avLst/>
          </a:prstGeom>
          <a:noFill/>
          <a:ln>
            <a:noFill/>
          </a:ln>
        </p:spPr>
      </p:pic>
      <p:pic>
        <p:nvPicPr>
          <p:cNvPr id="1350" name="Google Shape;1350;p48"/>
          <p:cNvPicPr preferRelativeResize="0"/>
          <p:nvPr/>
        </p:nvPicPr>
        <p:blipFill>
          <a:blip r:embed="rId5">
            <a:alphaModFix/>
          </a:blip>
          <a:stretch>
            <a:fillRect/>
          </a:stretch>
        </p:blipFill>
        <p:spPr>
          <a:xfrm>
            <a:off x="6200050" y="2328912"/>
            <a:ext cx="2051350" cy="20818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49"/>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types </a:t>
            </a:r>
            <a:endParaRPr/>
          </a:p>
        </p:txBody>
      </p:sp>
      <p:sp>
        <p:nvSpPr>
          <p:cNvPr id="1356" name="Google Shape;1356;p49"/>
          <p:cNvSpPr txBox="1"/>
          <p:nvPr>
            <p:ph idx="1" type="body"/>
          </p:nvPr>
        </p:nvSpPr>
        <p:spPr>
          <a:xfrm>
            <a:off x="720000" y="1308525"/>
            <a:ext cx="7704000" cy="3277800"/>
          </a:xfrm>
          <a:prstGeom prst="rect">
            <a:avLst/>
          </a:prstGeom>
        </p:spPr>
        <p:txBody>
          <a:bodyPr anchorCtr="0" anchor="t" bIns="91425" lIns="91425" spcFirstLastPara="1" rIns="91425" wrap="square" tIns="91425">
            <a:noAutofit/>
          </a:bodyPr>
          <a:lstStyle/>
          <a:p>
            <a:pPr indent="-352425" lvl="0" marL="457200" rtl="0" algn="l">
              <a:spcBef>
                <a:spcPts val="0"/>
              </a:spcBef>
              <a:spcAft>
                <a:spcPts val="0"/>
              </a:spcAft>
              <a:buSzPts val="1950"/>
              <a:buChar char="-"/>
            </a:pPr>
            <a:r>
              <a:rPr lang="en" sz="1950"/>
              <a:t>bool: this stands for boolean, can hold two values either true or false</a:t>
            </a:r>
            <a:endParaRPr sz="1950"/>
          </a:p>
          <a:p>
            <a:pPr indent="0" lvl="0" marL="0" rtl="0" algn="l">
              <a:spcBef>
                <a:spcPts val="0"/>
              </a:spcBef>
              <a:spcAft>
                <a:spcPts val="0"/>
              </a:spcAft>
              <a:buNone/>
            </a:pPr>
            <a:r>
              <a:t/>
            </a:r>
            <a:endParaRPr sz="2150"/>
          </a:p>
        </p:txBody>
      </p:sp>
      <p:pic>
        <p:nvPicPr>
          <p:cNvPr id="1357" name="Google Shape;1357;p49"/>
          <p:cNvPicPr preferRelativeResize="0"/>
          <p:nvPr/>
        </p:nvPicPr>
        <p:blipFill>
          <a:blip r:embed="rId3">
            <a:alphaModFix/>
          </a:blip>
          <a:stretch>
            <a:fillRect/>
          </a:stretch>
        </p:blipFill>
        <p:spPr>
          <a:xfrm>
            <a:off x="2184450" y="2163317"/>
            <a:ext cx="2387550" cy="2423008"/>
          </a:xfrm>
          <a:prstGeom prst="rect">
            <a:avLst/>
          </a:prstGeom>
          <a:noFill/>
          <a:ln>
            <a:noFill/>
          </a:ln>
        </p:spPr>
      </p:pic>
      <p:pic>
        <p:nvPicPr>
          <p:cNvPr id="1358" name="Google Shape;1358;p49"/>
          <p:cNvPicPr preferRelativeResize="0"/>
          <p:nvPr/>
        </p:nvPicPr>
        <p:blipFill>
          <a:blip r:embed="rId4">
            <a:alphaModFix/>
          </a:blip>
          <a:stretch>
            <a:fillRect/>
          </a:stretch>
        </p:blipFill>
        <p:spPr>
          <a:xfrm>
            <a:off x="5207600" y="2163316"/>
            <a:ext cx="2387550" cy="24230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50"/>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Arithmetic Operators</a:t>
            </a:r>
            <a:endParaRPr/>
          </a:p>
        </p:txBody>
      </p:sp>
      <p:sp>
        <p:nvSpPr>
          <p:cNvPr id="1364" name="Google Shape;1364;p50"/>
          <p:cNvSpPr txBox="1"/>
          <p:nvPr>
            <p:ph idx="1" type="body"/>
          </p:nvPr>
        </p:nvSpPr>
        <p:spPr>
          <a:xfrm>
            <a:off x="720000" y="1237083"/>
            <a:ext cx="7704000" cy="3366300"/>
          </a:xfrm>
          <a:prstGeom prst="rect">
            <a:avLst/>
          </a:prstGeom>
        </p:spPr>
        <p:txBody>
          <a:bodyPr anchorCtr="0" anchor="t" bIns="91425" lIns="91425" spcFirstLastPara="1" rIns="91425" wrap="square" tIns="91425">
            <a:noAutofit/>
          </a:bodyPr>
          <a:lstStyle/>
          <a:p>
            <a:pPr indent="-358775" lvl="0" marL="457200" rtl="0" algn="l">
              <a:spcBef>
                <a:spcPts val="0"/>
              </a:spcBef>
              <a:spcAft>
                <a:spcPts val="0"/>
              </a:spcAft>
              <a:buSzPts val="2050"/>
              <a:buChar char="-"/>
            </a:pPr>
            <a:r>
              <a:rPr lang="en" sz="2050"/>
              <a:t>For int and float data types in Python, we can carry out arithmetic operations, just like you would do in math</a:t>
            </a:r>
            <a:endParaRPr sz="2050"/>
          </a:p>
          <a:p>
            <a:pPr indent="-358775" lvl="0" marL="457200" rtl="0" algn="l">
              <a:spcBef>
                <a:spcPts val="0"/>
              </a:spcBef>
              <a:spcAft>
                <a:spcPts val="0"/>
              </a:spcAft>
              <a:buSzPts val="2050"/>
              <a:buChar char="-"/>
            </a:pPr>
            <a:r>
              <a:rPr lang="en" sz="2050"/>
              <a:t>Operators include </a:t>
            </a:r>
            <a:endParaRPr sz="2050"/>
          </a:p>
          <a:p>
            <a:pPr indent="-349250" lvl="1" marL="914400" rtl="0" algn="l">
              <a:spcBef>
                <a:spcPts val="0"/>
              </a:spcBef>
              <a:spcAft>
                <a:spcPts val="0"/>
              </a:spcAft>
              <a:buSzPts val="1900"/>
              <a:buChar char="-"/>
            </a:pPr>
            <a:r>
              <a:rPr lang="en" sz="1900"/>
              <a:t>Addition: Adds the numbers, denoted by + </a:t>
            </a:r>
            <a:endParaRPr sz="1900"/>
          </a:p>
          <a:p>
            <a:pPr indent="-349250" lvl="1" marL="914400" rtl="0" algn="l">
              <a:spcBef>
                <a:spcPts val="0"/>
              </a:spcBef>
              <a:spcAft>
                <a:spcPts val="0"/>
              </a:spcAft>
              <a:buSzPts val="1900"/>
              <a:buChar char="-"/>
            </a:pPr>
            <a:r>
              <a:rPr lang="en" sz="1900"/>
              <a:t>Subtraction: Subtracts the numbers, denoted by - </a:t>
            </a:r>
            <a:endParaRPr sz="1900"/>
          </a:p>
          <a:p>
            <a:pPr indent="-349250" lvl="1" marL="914400" rtl="0" algn="l">
              <a:spcBef>
                <a:spcPts val="0"/>
              </a:spcBef>
              <a:spcAft>
                <a:spcPts val="0"/>
              </a:spcAft>
              <a:buSzPts val="1900"/>
              <a:buChar char="-"/>
            </a:pPr>
            <a:r>
              <a:rPr lang="en" sz="1900"/>
              <a:t>Multiplication: Multiplies the numbers, denoted by *</a:t>
            </a:r>
            <a:endParaRPr sz="1900"/>
          </a:p>
          <a:p>
            <a:pPr indent="-349250" lvl="1" marL="914400" rtl="0" algn="l">
              <a:spcBef>
                <a:spcPts val="0"/>
              </a:spcBef>
              <a:spcAft>
                <a:spcPts val="0"/>
              </a:spcAft>
              <a:buSzPts val="1900"/>
              <a:buChar char="-"/>
            </a:pPr>
            <a:r>
              <a:rPr lang="en" sz="1900"/>
              <a:t>Division: Divides the numbers, denoted by /</a:t>
            </a:r>
            <a:endParaRPr sz="1900"/>
          </a:p>
          <a:p>
            <a:pPr indent="-349250" lvl="1" marL="914400" rtl="0" algn="l">
              <a:spcBef>
                <a:spcPts val="0"/>
              </a:spcBef>
              <a:spcAft>
                <a:spcPts val="0"/>
              </a:spcAft>
              <a:buSzPts val="1900"/>
              <a:buChar char="-"/>
            </a:pPr>
            <a:r>
              <a:rPr lang="en" sz="1900"/>
              <a:t>Modulo: Gives the remainder when the first number is divided by the second, denoted by %</a:t>
            </a:r>
            <a:endParaRPr sz="1900"/>
          </a:p>
          <a:p>
            <a:pPr indent="0" lvl="0" marL="457200" rtl="0" algn="l">
              <a:spcBef>
                <a:spcPts val="0"/>
              </a:spcBef>
              <a:spcAft>
                <a:spcPts val="0"/>
              </a:spcAft>
              <a:buNone/>
            </a:pPr>
            <a:r>
              <a:t/>
            </a:r>
            <a:endParaRPr sz="205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Computer Science Degree for College by Slidesgo">
  <a:themeElements>
    <a:clrScheme name="Simple Light">
      <a:dk1>
        <a:srgbClr val="000000"/>
      </a:dk1>
      <a:lt1>
        <a:srgbClr val="FFFFFF"/>
      </a:lt1>
      <a:dk2>
        <a:srgbClr val="ECE5B4"/>
      </a:dk2>
      <a:lt2>
        <a:srgbClr val="FFD21F"/>
      </a:lt2>
      <a:accent1>
        <a:srgbClr val="D899B3"/>
      </a:accent1>
      <a:accent2>
        <a:srgbClr val="3C78D8"/>
      </a:accent2>
      <a:accent3>
        <a:srgbClr val="7EC8D4"/>
      </a:accent3>
      <a:accent4>
        <a:srgbClr val="6AA4D6"/>
      </a:accent4>
      <a:accent5>
        <a:srgbClr val="06467E"/>
      </a:accent5>
      <a:accent6>
        <a:srgbClr val="00539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